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5" r:id="rId8"/>
    <p:sldId id="276" r:id="rId9"/>
    <p:sldId id="274" r:id="rId10"/>
    <p:sldId id="277" r:id="rId11"/>
    <p:sldId id="278" r:id="rId12"/>
    <p:sldId id="279" r:id="rId13"/>
    <p:sldId id="270" r:id="rId14"/>
    <p:sldId id="271" r:id="rId15"/>
    <p:sldId id="263" r:id="rId16"/>
    <p:sldId id="262" r:id="rId17"/>
    <p:sldId id="264" r:id="rId18"/>
    <p:sldId id="265" r:id="rId19"/>
    <p:sldId id="266" r:id="rId20"/>
    <p:sldId id="267" r:id="rId21"/>
    <p:sldId id="268" r:id="rId22"/>
    <p:sldId id="269" r:id="rId23"/>
    <p:sldId id="272" r:id="rId24"/>
    <p:sldId id="27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лана\Desktop\triangle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268759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учреждение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Центр развития ребенка– детский сад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№ 5 «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Мир детства» (Бондаренко, 25)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>
          <a:xfrm>
            <a:off x="1320081" y="2339007"/>
            <a:ext cx="7344816" cy="4464496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Знакомство с работой на планшете</a:t>
            </a:r>
          </a:p>
          <a:p>
            <a:pPr algn="l"/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 воспитатель 1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квалифик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категории 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Венёва С.А.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483768" y="3136612"/>
            <a:ext cx="4680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enTourage </a:t>
            </a:r>
            <a:r>
              <a:rPr lang="ru-RU" sz="3200" dirty="0" err="1">
                <a:solidFill>
                  <a:srgbClr val="FF0000"/>
                </a:solidFill>
              </a:rPr>
              <a:t>Pocket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eDGe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40" r="30894" b="21643"/>
          <a:stretch/>
        </p:blipFill>
        <p:spPr>
          <a:xfrm rot="16200000" flipH="1">
            <a:off x="6894619" y="3559847"/>
            <a:ext cx="1867018" cy="13276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5"/>
          <a:stretch/>
        </p:blipFill>
        <p:spPr>
          <a:xfrm rot="5400000">
            <a:off x="-3428" y="4260012"/>
            <a:ext cx="2405304" cy="203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7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ветлана\Desktop\triangle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" y="2395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25639"/>
            <a:ext cx="8496944" cy="7309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Кронтик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учится слушать и рассуждать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»(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частей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используя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тексты известных детских писателей и поэтов,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и доступные их возрасту, формировать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аудирования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произвольное внимание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учить его внимательно следить за развитием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событий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удерживать и воспроизводить их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последовательность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коротком тексте; развернуто отвечать на вопросы с помощью речевого образца; подбирать нужную интонацию для каждого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высказывания.</a:t>
            </a:r>
          </a:p>
          <a:p>
            <a:pPr>
              <a:lnSpc>
                <a:spcPct val="150000"/>
              </a:lnSpc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Кронтик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учится считать» (6 файлов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нацелено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обучение дошкольника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ориентированию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пространстве и на плоскости. Оно позволяет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первичные представления о количестве,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количественных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множеств, натуральных числах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 ними.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74638"/>
            <a:ext cx="1800200" cy="2578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946937"/>
            <a:ext cx="1652146" cy="20743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154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ветлана\Desktop\triangle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5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146106"/>
            <a:ext cx="648072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Приключение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Кронтика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ожидании чудес» </a:t>
            </a:r>
          </a:p>
          <a:p>
            <a:pPr marL="342900" indent="-342900">
              <a:buFontTx/>
              <a:buChar char="-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частей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поможет сформировать 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целостной картины мира, познавательных интересов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 любознательности, инициативности, самостоятельности в поиске новых впечатлений и ответов на возникающие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www.toybytoy.com/file/0032/600/72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46105"/>
            <a:ext cx="1782415" cy="252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06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Users\Светлана\Desktop\triangle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24" y="3196154"/>
            <a:ext cx="2361384" cy="304115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21206" y="274638"/>
            <a:ext cx="8568952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Учимся рисовать: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«Анри Матисс»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«Кит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Херинг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 «Малевич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sz="20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направлено на подготовку детей к школе.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 издания позволяет детям осваивать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декоративное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пространство работ известных художников,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представляющих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собой подлинную эстетическую ценность,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наблюдательности, создает условия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сравнения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 и их фрагментов на разных основаниях,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освоению пространственных ориентиров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цветовых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эталонов; приучает пользоваться простейшими инструментами и работать по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образцу.</a:t>
            </a:r>
          </a:p>
        </p:txBody>
      </p:sp>
      <p:pic>
        <p:nvPicPr>
          <p:cNvPr id="6" name="Рисунок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196153"/>
            <a:ext cx="2376264" cy="3041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м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226860"/>
            <a:ext cx="2314600" cy="30104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111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Светлана\Desktop\triangle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567186"/>
            <a:ext cx="8229600" cy="172362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Был составлен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Долгосрочный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«Электронный планшет как средство повышения познавательного уровня дошкольников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Цель проекта: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способствовать формированию у воспитанников группы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деятельностного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интереса к ИКТ (планшет); развитию познавательных интересов, расширению кругозора, содействию интеллектуального развития   детей, формированию правильной осанки при работе на планшете за столом, развитию мелкой моторики рук и психических процессов: внимание, мышление, воображение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речь.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проекта: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Способствовать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формированию компетентности воспитанников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дошкольного возраста, обеспечивающие благоприятную адаптацию к успешному освоению планшета.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Способствовать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формированию способности компетентности детей и информационную среду всех участников образовательного процесса.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Интегрировать, внедрить информационные технологии (электронного планшета) в образовательный процесс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группы № 9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81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Светлана\Desktop\triangle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4068" y="212127"/>
            <a:ext cx="9035863" cy="59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Обучение отобранных детей по индивидуальным возможностям, проходит по подгруппам, состоящих из 10 детей. 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Планшет используется на занятиях по развитию речи, по ознакомлению с окружающим миром, по ФЭМП, в свободное вечернее время.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Поставлена задача: научить детей работать на планшете, осваивать методы рассказывания, показа, обсуждения, обучению счета по программе заложенной в нем.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Время 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работы на планшете 15-20 минут, с обязательной </a:t>
            </a:r>
            <a:r>
              <a:rPr lang="ru-RU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физминуткой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глаз. Разработан пакет правил безопасного пользования планшетом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следить за тем, чтоб взгляд падал сверху вниз,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за правильной осанкой за столом,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за правильным расположением рук,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стилус держим рабочей рукой, а в другой планшет.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</a:t>
            </a:r>
            <a:endParaRPr lang="ru-RU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конце каждого занятие подводить итоги, делать анализ успехов усвоения материала.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60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ветлана\Desktop\triangle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 работой на планшете родители (законные представители) были ознакомлены на родительском собрании. Изготовлены и вручены памятки.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:\планшет\фото\20180911_1837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99053">
            <a:off x="133407" y="2776721"/>
            <a:ext cx="4211784" cy="315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:\планшет\фото\20180911_1837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2657">
            <a:off x="4728325" y="2783382"/>
            <a:ext cx="4177281" cy="313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57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лана\Desktop\triangle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Провела анкетирование с родителями (законными представителями)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369706"/>
              </p:ext>
            </p:extLst>
          </p:nvPr>
        </p:nvGraphicFramePr>
        <p:xfrm>
          <a:off x="485574" y="1700808"/>
          <a:ext cx="4056889" cy="50551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3417"/>
                <a:gridCol w="1907541"/>
                <a:gridCol w="1535931"/>
              </a:tblGrid>
              <a:tr h="1560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№ п/п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85" marR="468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Вопросы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85" marR="468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Результаты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85" marR="46885" marT="0" marB="0"/>
                </a:tc>
              </a:tr>
              <a:tr h="3121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85" marR="468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125"/>
                        </a:spcAft>
                      </a:pPr>
                      <a:r>
                        <a:rPr lang="ru-RU" sz="1000">
                          <a:effectLst/>
                        </a:rPr>
                        <a:t>Умеет ли ваш ребенок пользоваться планшетом? </a:t>
                      </a:r>
                      <a:endParaRPr lang="ru-RU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46885" marR="468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Да – 19 человек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Нет – 9 человек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85" marR="46885" marT="0" marB="0"/>
                </a:tc>
              </a:tr>
              <a:tr h="7803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85" marR="468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125"/>
                        </a:spcAft>
                      </a:pPr>
                      <a:r>
                        <a:rPr lang="ru-RU" sz="1000">
                          <a:effectLst/>
                        </a:rPr>
                        <a:t>Сколько времени ваш ребенок проводит за планшетом в день?</a:t>
                      </a:r>
                      <a:endParaRPr lang="ru-RU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46885" marR="468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15 – 20 минут – 13 человек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 – 3 часа – 3 человека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Иногда вместе со мной – 1 человек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Сколько хочет – 2 человек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85" marR="46885" marT="0" marB="0"/>
                </a:tc>
              </a:tr>
              <a:tr h="4682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85" marR="468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Какие игры предпочитает ваш ребёнок на планшете?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85" marR="468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Игровые – 4 человека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Обучающие – 9 человек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Оба варианте – 6 человек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85" marR="46885" marT="0" marB="0"/>
                </a:tc>
              </a:tr>
              <a:tr h="3121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85" marR="468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Позволяете ли Вы ребенку играть в игры на планшете?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85" marR="468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Да – 17 человек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Нет – 2 человека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85" marR="46885" marT="0" marB="0"/>
                </a:tc>
              </a:tr>
              <a:tr h="3121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85" marR="468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Вы довольны, что ваш ребенок так увлечен планшетом?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85" marR="468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Да – 11 человек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Нет – 8 человек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85" marR="46885" marT="0" marB="0"/>
                </a:tc>
              </a:tr>
              <a:tr h="4682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85" marR="468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Как часто Вы играете в игры на планшете?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85" marR="468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Часто – 3 человека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Редко – 6 человек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 играют – 10 человек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85" marR="46885" marT="0" marB="0"/>
                </a:tc>
              </a:tr>
              <a:tr h="3121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85" marR="468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Часто ли Вы пользуетесь Интернетом?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85" marR="468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Часто – 11 человек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Редко – 8 человек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85" marR="46885" marT="0" marB="0"/>
                </a:tc>
              </a:tr>
              <a:tr h="7803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85" marR="468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Позволяете ли Вы ребенку свободно пользоваться Интернетом?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85" marR="468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Редко, в присутствии взрослых – 10 человек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Ребенок сам выбирает – 5 человек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 позволяют – 4 человека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85" marR="46885" marT="0" marB="0"/>
                </a:tc>
              </a:tr>
              <a:tr h="6242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85" marR="468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Хотели бы вы, чтоб ваш ребенок получал знания и обучался с помощью планшета в детском саду?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85" marR="468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Да – 28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Нет – 0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85" marR="46885" marT="0" marB="0"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004048" y="1916832"/>
            <a:ext cx="3672409" cy="461664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ДОУ было проведено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анкетирование среди родителей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(законных представителей) в младшей группе № 9 с целью подготовки детей к школе по внедрению работы на обучающих планшетах. Ответили на вопросы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анкеты 100% родителей (законных представителей)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27 человек, что свидетельствует о высоком качестве работы ДОУ 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родителями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Работа по реализацию проекта будет начата с начала нового 2018-2019 учебного года, целью проекта: ознакомление и обучение работе на планшете. Будет обобщение опыта по данному направлению, фотоотчеты, дополняться информация по консультациям и памяткам для родителей (законных представителей).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37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ветлана\Desktop\triangle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2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46777" y="1844824"/>
            <a:ext cx="8229600" cy="237626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началу нового учебного годы 2018-2019 был составлен комплексно-тематический план для средней группы № 9, согласно которому проводились занятия с детьми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Комплексно-тематический план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для старшей группы № 9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 первом этапе знакомство с планшетом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enTourage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Pocket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eDGe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как на нем работать, как пользоваться стилусом и т.д.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75577" y="206084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287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ветлана\Desktop\triangle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67185"/>
            <a:ext cx="3096346" cy="114300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«Планшет состоит из двух сенсорных экранов»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:\планшет\фото\20180919_1052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64536" y="1640801"/>
            <a:ext cx="412845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H:\планшет\фото\20180919_1053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29286" y="1601796"/>
            <a:ext cx="3816424" cy="2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:\планшет\фото\20180919_1057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92947" y="3282703"/>
            <a:ext cx="3960438" cy="308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5689325" y="0"/>
            <a:ext cx="309634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«Планшет имеет стилус, но и чувствителен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сенсер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3347865" y="1340768"/>
            <a:ext cx="2458473" cy="150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«Выбираем занятие, внимательно слушаем и правильно выполняем»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22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ветлана\Desktop\triangle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Занятия с детьми проводятся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 1 сентября 2018 года по 31 декабря 2018 года – 1 раз в неделю.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 2019 года с января занятия проводятся 2 раза в неделю.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 начальном этапе проводились занятия индивидуальные, далее с подгруппой 10 человек.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37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ветлана\Desktop\triangle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Электронное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пособие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предназначено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совместной работы взрослых (воспитателей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родителей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с детьми дошкольного возраста (3—7 лет) как дома, так и в детском саду.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   Данное устройство представляет собой два соединенных и связанных между собой экрана – жидкокристаллический и основанный на технологии электронных чернил. Оба экрана сенсорные и интерактивные – то есть реагируют на прикосновения как непосредственно рукой, так и специальным стилусом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6" name="Рисунок 5" descr="G:\планшет\ent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17470"/>
            <a:ext cx="4832985" cy="2721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Users\Светлана\Desktop\latest-funny-cool-new-high-technology-gadgets-pocketedge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640" y="3323987"/>
            <a:ext cx="3181672" cy="271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81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ветлана\Desktop\triangle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:\планшет\фото\20180919_1120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79811" y="1664805"/>
            <a:ext cx="3744417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H:\планшет\фото\20180919_1128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56525" y="811918"/>
            <a:ext cx="3840425" cy="288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:\планшет\фото\20180919_1129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52424" y="3656962"/>
            <a:ext cx="3582142" cy="268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4"/>
          <p:cNvSpPr>
            <a:spLocks noGrp="1"/>
          </p:cNvSpPr>
          <p:nvPr>
            <p:ph type="title"/>
          </p:nvPr>
        </p:nvSpPr>
        <p:spPr>
          <a:xfrm>
            <a:off x="215514" y="4172290"/>
            <a:ext cx="3096346" cy="114300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«Помощь воспитателя в использовании стилуса»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4"/>
          <p:cNvSpPr txBox="1">
            <a:spLocks/>
          </p:cNvSpPr>
          <p:nvPr/>
        </p:nvSpPr>
        <p:spPr>
          <a:xfrm>
            <a:off x="3059830" y="5000265"/>
            <a:ext cx="309634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«Индивидуальный подход к ребенку»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6047654" y="1953817"/>
            <a:ext cx="309634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«Индивидуальная работа с несколькими детьми»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47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Users\Светлана\Desktop\triangle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8021" y="332654"/>
            <a:ext cx="8807957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«Гербарий осенний»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Раздел: 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Кронтик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учит рисовать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фигуры»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23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Занятие на тему: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«Лист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подорожника для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гербария»</a:t>
            </a: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Цель: Продолжать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внимательно слушать произведение, отвечать на вопросы, найти листья равные листу-образцу, сделать штриховку по намеченным линиям.</a:t>
            </a:r>
          </a:p>
          <a:p>
            <a:endParaRPr lang="ru-RU" dirty="0"/>
          </a:p>
        </p:txBody>
      </p:sp>
      <p:pic>
        <p:nvPicPr>
          <p:cNvPr id="5123" name="Picture 3" descr="H:\планшет\фото\20180919_1126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06257" y="4079484"/>
            <a:ext cx="2919764" cy="240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:\планшет\фото\20180919_1128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64183" y="4120575"/>
            <a:ext cx="2883250" cy="228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H:\планшет\фото\20180919_11274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436" y="4195654"/>
            <a:ext cx="2992385" cy="2244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84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Светлана\Desktop\triangle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28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«Птицы»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Раздел: «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Кронтик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осваивает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звуки»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Занятие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Цель: Продолжать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слушать произведение,  продолжать знакомить с птицами: дятел,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зарянка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, сокол, ласточка, повторять слова стихотворения за воспитателем.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:\планшет\фото\20190124_1618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23599" y="3840115"/>
            <a:ext cx="3264362" cy="244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H:\планшет\фото\20190124_1620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16880" y="3780264"/>
            <a:ext cx="3267432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46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Светлана\Desktop\triangle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797510"/>
            <a:ext cx="864096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Ожидаемый </a:t>
            </a:r>
            <a:r>
              <a:rPr lang="ru-RU" sz="2800" b="1" u="sng" dirty="0">
                <a:latin typeface="Times New Roman" pitchFamily="18" charset="0"/>
                <a:cs typeface="Times New Roman" pitchFamily="18" charset="0"/>
              </a:rPr>
              <a:t>результат: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познакомить детей среднего дошкольного возраста с возможностями планшета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enTouragePocketeDGe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закреплять знания в старшей и подготовительной группах, умением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пользоваться планшетом и стилусом.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способствовать формированию умений и знаний по использованию планшета во время занятий по интеграциям в течении учебного года 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создание для родителей (законных представителей) единой информационной среды по использованию планшета детьми.</a:t>
            </a:r>
          </a:p>
        </p:txBody>
      </p:sp>
    </p:spTree>
    <p:extLst>
      <p:ext uri="{BB962C8B-B14F-4D97-AF65-F5344CB8AC3E}">
        <p14:creationId xmlns:p14="http://schemas.microsoft.com/office/powerpoint/2010/main" val="332499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Светлана\Desktop\triangle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4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21804" y="-1594722"/>
            <a:ext cx="8100392" cy="7109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Вывод: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В результате внедрение ИКТ планшета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enTouragePocketeDGeхотелось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бы, чтобы дети с охотой и интересом занимались на планшетах, способствовать формированию общей культуры воспитанников, развитию их нравственных, интеллектуальных, физических, эстетических качеств, инициативности, самостоятельности, ответственности и формированию предпосылок к учебной деятельности.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83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ветлана\Desktop\triangle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"/>
            <a:ext cx="914400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               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Программа на которой построен планшет ориентирован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формирование самых важных универсальных учебных действий, необходимых в начальной школе:</a:t>
            </a:r>
          </a:p>
          <a:p>
            <a:pPr lvl="0">
              <a:lnSpc>
                <a:spcPct val="15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восприятия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текста на слух;</a:t>
            </a:r>
          </a:p>
          <a:p>
            <a:pPr lvl="0">
              <a:lnSpc>
                <a:spcPct val="15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удержания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задания в памяти;</a:t>
            </a:r>
          </a:p>
          <a:p>
            <a:pPr lvl="0">
              <a:lnSpc>
                <a:spcPct val="15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удержания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аспекта при выполнении задания;</a:t>
            </a:r>
          </a:p>
          <a:p>
            <a:pPr lvl="0">
              <a:lnSpc>
                <a:spcPct val="15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следования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инструкции;</a:t>
            </a:r>
          </a:p>
          <a:p>
            <a:pPr lvl="0">
              <a:lnSpc>
                <a:spcPct val="15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поиска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нужного места на странице или на картинке,</a:t>
            </a:r>
          </a:p>
          <a:p>
            <a:pPr lvl="0">
              <a:lnSpc>
                <a:spcPct val="15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поискового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пролистывания назад и вперед;</a:t>
            </a:r>
          </a:p>
          <a:p>
            <a:pPr lvl="0">
              <a:lnSpc>
                <a:spcPct val="15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понимания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языка условных обозначений.</a:t>
            </a:r>
          </a:p>
        </p:txBody>
      </p:sp>
    </p:spTree>
    <p:extLst>
      <p:ext uri="{BB962C8B-B14F-4D97-AF65-F5344CB8AC3E}">
        <p14:creationId xmlns:p14="http://schemas.microsoft.com/office/powerpoint/2010/main" val="84739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ветлана\Desktop\triangle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                  </a:t>
            </a:r>
            <a:r>
              <a:rPr lang="ru-RU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Электронное </a:t>
            </a:r>
            <a:r>
              <a:rPr lang="ru-RU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устройство enTourage </a:t>
            </a:r>
            <a:r>
              <a:rPr lang="ru-RU" sz="32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Pocket</a:t>
            </a:r>
            <a:r>
              <a:rPr lang="ru-RU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eDGe</a:t>
            </a:r>
            <a:r>
              <a:rPr lang="ru-RU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поможет ребенку: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4754" y="1234012"/>
            <a:ext cx="2520280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различать оттенки основных цветов и подбирать нужные из них для своих работ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99892" y="1067637"/>
            <a:ext cx="266429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покажет, как раскрашивать картинки по памяти, по образцу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самостоятельно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674941" y="1769715"/>
            <a:ext cx="2448272" cy="14761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позволит ребенку неоднократно выполнять каждое действие, добиваясь полного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успеха</a:t>
            </a:r>
            <a:endParaRPr lang="ru-RU" dirty="0"/>
          </a:p>
        </p:txBody>
      </p:sp>
      <p:sp>
        <p:nvSpPr>
          <p:cNvPr id="8" name="Лента лицом вверх 7"/>
          <p:cNvSpPr/>
          <p:nvPr/>
        </p:nvSpPr>
        <p:spPr>
          <a:xfrm>
            <a:off x="144754" y="2780928"/>
            <a:ext cx="4787286" cy="288032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EnTourage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Pocket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eDGe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создает условия для формирования тонкой моторики кисти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рабочей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руки: дошкольник будет пользоваться стилусом</a:t>
            </a:r>
            <a:endParaRPr lang="ru-RU" dirty="0"/>
          </a:p>
        </p:txBody>
      </p:sp>
      <p:sp>
        <p:nvSpPr>
          <p:cNvPr id="9" name="Лента лицом вверх 8"/>
          <p:cNvSpPr/>
          <p:nvPr/>
        </p:nvSpPr>
        <p:spPr>
          <a:xfrm>
            <a:off x="4911253" y="3789040"/>
            <a:ext cx="4211960" cy="288032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результаты всех своих действий ребенок сможет сразу же проверить, исправить и сохранить для демонстрации;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203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лана\Desktop\triangle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7772400" cy="3915866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Все электронные пособия, разработанные для устройства,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связаны общим сказочным сюжетом, что позволит дошкольнику «жить» в едином текстовом пространстве и выполнять все задания вместе со сквозными героями волшебной сказки. Учиться с удовольствием ребёнку помогут белый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арсучок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Кронтик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и его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друзья».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25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лана\Desktop\triangle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268760"/>
            <a:ext cx="8229600" cy="3096344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ru-RU" sz="4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Разделы: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«Друзья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Кронтика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учатся читать» (10 частей);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средствами лингвистической сюжетной игры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разлепить» предмет и слово - название предмета в сознании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научить его членить слово на части,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различать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разного качества; сформировать начальные умения слияния звуков в слоги. Особенностью издания является сюжетная мотивированность каждого звука и отдельного слога, которые осваивает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«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Кронтик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музее. В музее с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Кронтильдой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(4 части);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учить рассматривать картины, выделять зорким оком определенные предметы, природные явления. Продолжать развивать зрительную ориентацию,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 слушать и рассматривать картинки, отвечать на вопросы.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2"/>
          <a:stretch>
            <a:fillRect/>
          </a:stretch>
        </p:blipFill>
        <p:spPr bwMode="auto">
          <a:xfrm>
            <a:off x="6876256" y="116632"/>
            <a:ext cx="2262277" cy="3096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814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ветлана\Desktop\triangle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260648"/>
            <a:ext cx="6696744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Кронтик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музее. История с волшебной палочкой» (5 частей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История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волшебной палочкой» ориентирована на подготовку дошкольника к школе. Это первая из серии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Кронтика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посвященных воспитанию у детей интереса к живописным произведениям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Учимся записывать числа» (2 файла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 на освоение различных способов записи чисел. Предложенные задания приучают дошкольника пользоваться простейшими инструментами (линейкой, игральным кубиком, карандашом, ручкой) и работать по образцу; способствуют развитию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наблюдательности.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Рисунок 4" descr="http://www.akademkniga.ru/upload/resize_cache/iblock/897/310_310_1/8973deb61a23cc6d1ccbebe8efce88f6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752" y="0"/>
            <a:ext cx="1935782" cy="2780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1" b="2702"/>
          <a:stretch>
            <a:fillRect/>
          </a:stretch>
        </p:blipFill>
        <p:spPr bwMode="auto">
          <a:xfrm>
            <a:off x="6911752" y="3284983"/>
            <a:ext cx="1935782" cy="2746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236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ветлана\Desktop\triangle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98576"/>
            <a:ext cx="8229600" cy="1143000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«Учимся писать буквы» (4 части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поможет дошкольнику усваивать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печатные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букв, что важно для чтения; обнаруживать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логику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построения из простых и повторяющихся элементов;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связывать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зрительный образ (изображение предмета) со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звуковым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 (произнесенное слово-название предмета);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выделять букву в начале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Кронтик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музее. Как там внутри картин» (3 части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продолжать использовать указатель и зоркое око,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находить на картине определенные фрагменты на 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репродукции; ориентирован на развитие речи и 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эстетического чувства, пространственных и временных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представлений.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5" y="188640"/>
            <a:ext cx="1872208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140" y="3933056"/>
            <a:ext cx="1987975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89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Users\Светлана\Desktop\triangle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" y="2395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274638"/>
            <a:ext cx="6750496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Кронтик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осваивает звуки» (17 частей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дошкольников фундамента будущих навыков чтения и письма: развитие слухового внимания и зрительно-пространственной ориентации как основ чтения, письма и развития речи; формирование мотива чтения и поддержание интереса к его лингвистической и технической стороне; становление звуковой системы и освоение механизма слияния звуков в слог.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Кронтик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учится рисовать фигуры» (5 частей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пособие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поможет сформировать у ребенка элементарные геометрические представления: познакомит с различными формами, пространственными телами, плоскими и линейными фигурами. Задания пособия позволяют расширить знания  детей о многообразии растительного мира вокруг нас.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Рисунок 4" descr="http://www.akademkniga.ru/upload/resize_cache/iblock/788/310_310_1/78859753b77944e12c97858eab948356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1" y="239446"/>
            <a:ext cx="2160240" cy="2829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1" y="3861048"/>
            <a:ext cx="2160239" cy="2808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736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1151</Words>
  <Application>Microsoft Office PowerPoint</Application>
  <PresentationFormat>Экран (4:3)</PresentationFormat>
  <Paragraphs>166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Муниципальное бюджетное дошкольное учреждение  Центр развития ребенка– детский сад № 5 «Мир детства» (Бондаренко, 25)</vt:lpstr>
      <vt:lpstr>Презентация PowerPoint</vt:lpstr>
      <vt:lpstr>Презентация PowerPoint</vt:lpstr>
      <vt:lpstr>Презентация PowerPoint</vt:lpstr>
      <vt:lpstr>Все электронные пособия, разработанные для устройства, связаны общим сказочным сюжетом, что позволит дошкольнику «жить» в едином текстовом пространстве и выполнять все задания вместе со сквозными героями волшебной сказки. Учиться с удовольствием ребёнку помогут белый «Барсучок Кронтик и его друзья». </vt:lpstr>
      <vt:lpstr> Разделы: - «Друзья Кронтика учатся читать» (10 частей);  Цель:  средствами лингвистической сюжетной игры  «разлепить» предмет и слово - название предмета в сознании  дошкольника, научить его членить слово на части, различать  звуки разного качества; сформировать начальные умения слияния звуков в слоги. Особенностью издания является сюжетная мотивированность каждого звука и отдельного слога, которые осваивает ребенок.  - «Кронтик в музее. В музее с Кронтильдой» (4 части); Цель: учить рассматривать картины, выделять зорким оком определенные предметы, природные явления. Продолжать развивать зрительную ориентацию, внимательно слушать и рассматривать картинки, отвечать на вопросы. </vt:lpstr>
      <vt:lpstr>Презентация PowerPoint</vt:lpstr>
      <vt:lpstr>     - «Учимся писать буквы» (4 части). Цель: пособие поможет дошкольнику усваивать печатные образы букв, что важно для чтения; обнаруживать логику их построения из простых и повторяющихся элементов;  связывать зрительный образ (изображение предмета) со  звуковым образом (произнесенное слово-название предмета);  определять и выделять букву в начале слова.  - «Кронтик в музее. Как там внутри картин» (3 части). Цель: продолжать использовать указатель и зоркое око, находить на картине определенные фрагменты на  репродукции; ориентирован на развитие речи и  эстетического чувства, пространственных и временных  представлений.  </vt:lpstr>
      <vt:lpstr>Презентация PowerPoint</vt:lpstr>
      <vt:lpstr>Презентация PowerPoint</vt:lpstr>
      <vt:lpstr>Презентация PowerPoint</vt:lpstr>
      <vt:lpstr>Презентация PowerPoint</vt:lpstr>
      <vt:lpstr>Был составлен Долгосрочный проект   «Электронный планшет как средство повышения познавательного уровня дошкольников» Цель проекта: способствовать формированию у воспитанников группы деятельностного интереса к ИКТ (планшет); развитию познавательных интересов, расширению кругозора, содействию интеллектуального развития   детей, формированию правильной осанки при работе на планшете за столом, развитию мелкой моторики рук и психических процессов: внимание, мышление, воображение и речь. Задачи проекта: - Способствовать формированию компетентности воспитанников  дошкольного возраста, обеспечивающие благоприятную адаптацию к успешному освоению планшета. - Способствовать формированию способности компетентности детей и информационную среду всех участников образовательного процесса. Интегрировать, внедрить информационные технологии (электронного планшета) в образовательный процесс детей группы № 9  </vt:lpstr>
      <vt:lpstr>Презентация PowerPoint</vt:lpstr>
      <vt:lpstr>С работой на планшете родители (законные представители) были ознакомлены на родительском собрании. Изготовлены и вручены памятки.</vt:lpstr>
      <vt:lpstr> Провела анкетирование с родителями (законными представителями) </vt:lpstr>
      <vt:lpstr>  К началу нового учебного годы 2018-2019 был составлен комплексно-тематический план для средней группы № 9, согласно которому проводились занятия с детьми. Комплексно-тематический план  для старшей группы № 9 На первом этапе знакомство с планшетом enTourage Pocket eDGe, как на нем работать, как пользоваться стилусом и т.д.  </vt:lpstr>
      <vt:lpstr>«Планшет состоит из двух сенсорных экранов»</vt:lpstr>
      <vt:lpstr>Занятия с детьми проводятся  с 1 сентября 2018 года по 31 декабря 2018 года – 1 раз в неделю.  С 2019 года с января занятия проводятся 2 раза в неделю. На начальном этапе проводились занятия индивидуальные, далее с подгруппой 10 человек.</vt:lpstr>
      <vt:lpstr>«Помощь воспитателя в использовании стилуса»</vt:lpstr>
      <vt:lpstr>Презентация PowerPoint</vt:lpstr>
      <vt:lpstr> «Птицы» Раздел: «Кронтик осваивает звуки»  Занятие 4 Цель: Продолжать слушать произведение,  продолжать знакомить с птицами: дятел, зарянка, сокол, ласточка, повторять слова стихотворения за воспитателем.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учреждение  Центр развития ребенка № 5 – детский сад «Мир детства» (Бондаренко 25)</dc:title>
  <dc:creator>Светлана</dc:creator>
  <cp:lastModifiedBy>Светлана</cp:lastModifiedBy>
  <cp:revision>38</cp:revision>
  <dcterms:created xsi:type="dcterms:W3CDTF">2018-09-23T20:52:12Z</dcterms:created>
  <dcterms:modified xsi:type="dcterms:W3CDTF">2019-09-02T17:18:11Z</dcterms:modified>
</cp:coreProperties>
</file>