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75" r:id="rId3"/>
    <p:sldId id="276" r:id="rId4"/>
    <p:sldId id="277" r:id="rId5"/>
    <p:sldId id="280" r:id="rId6"/>
    <p:sldId id="281" r:id="rId7"/>
    <p:sldId id="278" r:id="rId8"/>
    <p:sldId id="285" r:id="rId9"/>
    <p:sldId id="286" r:id="rId10"/>
    <p:sldId id="257" r:id="rId11"/>
    <p:sldId id="287" r:id="rId12"/>
    <p:sldId id="259" r:id="rId13"/>
    <p:sldId id="261" r:id="rId14"/>
    <p:sldId id="265" r:id="rId15"/>
    <p:sldId id="263" r:id="rId16"/>
    <p:sldId id="288" r:id="rId17"/>
    <p:sldId id="284" r:id="rId18"/>
    <p:sldId id="282" r:id="rId19"/>
    <p:sldId id="289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63E5051-9667-47A4-B078-FCA9DA0268F6}">
          <p14:sldIdLst>
            <p14:sldId id="274"/>
            <p14:sldId id="275"/>
            <p14:sldId id="276"/>
            <p14:sldId id="277"/>
            <p14:sldId id="280"/>
          </p14:sldIdLst>
        </p14:section>
        <p14:section name="Раздел без заголовка" id="{749F7608-F92B-43E9-A541-F913BC80974D}">
          <p14:sldIdLst>
            <p14:sldId id="281"/>
            <p14:sldId id="278"/>
            <p14:sldId id="285"/>
            <p14:sldId id="286"/>
            <p14:sldId id="257"/>
            <p14:sldId id="287"/>
            <p14:sldId id="259"/>
            <p14:sldId id="261"/>
            <p14:sldId id="265"/>
            <p14:sldId id="263"/>
            <p14:sldId id="288"/>
            <p14:sldId id="284"/>
            <p14:sldId id="282"/>
            <p14:sldId id="289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118" autoAdjust="0"/>
  </p:normalViewPr>
  <p:slideViewPr>
    <p:cSldViewPr snapToGrid="0">
      <p:cViewPr varScale="1">
        <p:scale>
          <a:sx n="39" d="100"/>
          <a:sy n="39" d="100"/>
        </p:scale>
        <p:origin x="104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9B355-91FD-49E5-9483-251853580892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1D8A3-67BF-4D69-856F-71DBC89970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42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D8A3-67BF-4D69-856F-71DBC899706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09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D8A3-67BF-4D69-856F-71DBC899706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5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D8A3-67BF-4D69-856F-71DBC899706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1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E1D8A3-67BF-4D69-856F-71DBC899706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6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8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00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7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8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9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48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73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35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399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04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8A775-6C63-4625-8DDA-73C52ACE08E7}" type="datetimeFigureOut">
              <a:rPr lang="ru-RU" smtClean="0"/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44BEE-B4C4-4748-A987-36213502BA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5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52399"/>
            <a:ext cx="12192000" cy="6446519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b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</a:t>
            </a:r>
            <a: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года»</a:t>
            </a:r>
            <a:br>
              <a:rPr lang="ru-RU" sz="7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МБДОУ</a:t>
            </a:r>
            <a:r>
              <a:rPr lang="ru-RU" sz="8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ЦРР №5 «Мир детства» Овсянникова Е.В.</a:t>
            </a:r>
            <a:endParaRPr lang="ru-RU" sz="9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4105">
            <a:off x="-647247" y="112023"/>
            <a:ext cx="3293343" cy="2303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49" flipH="1">
            <a:off x="9525570" y="89114"/>
            <a:ext cx="3336070" cy="24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r="8654" b="5804"/>
          <a:stretch/>
        </p:blipFill>
        <p:spPr>
          <a:xfrm rot="10312039">
            <a:off x="1417532" y="576260"/>
            <a:ext cx="9077710" cy="5604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07305">
            <a:off x="784307" y="710379"/>
            <a:ext cx="9320899" cy="5620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Беседа о традициях Нового года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papus666.narod.ru/clipart/e/elsh/elshar15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0"/>
          <a:stretch/>
        </p:blipFill>
        <p:spPr bwMode="auto">
          <a:xfrm>
            <a:off x="10657372" y="568036"/>
            <a:ext cx="1534628" cy="202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42" y="5001491"/>
            <a:ext cx="1406886" cy="185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284" y="365125"/>
            <a:ext cx="6096000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«Почему люди наряжают ёлку»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9" r="4150"/>
          <a:stretch/>
        </p:blipFill>
        <p:spPr>
          <a:xfrm rot="10800000">
            <a:off x="177964" y="1901825"/>
            <a:ext cx="585871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8" r="3307"/>
          <a:stretch/>
        </p:blipFill>
        <p:spPr>
          <a:xfrm rot="10800000">
            <a:off x="6214642" y="522754"/>
            <a:ext cx="5807241" cy="4565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047" y="5165491"/>
            <a:ext cx="3038913" cy="161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20040"/>
            <a:ext cx="12192000" cy="96860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«Наша нарядная ёлка»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4269" y="2406555"/>
            <a:ext cx="5013818" cy="33348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4989" r="8127"/>
          <a:stretch/>
        </p:blipFill>
        <p:spPr>
          <a:xfrm rot="10800000">
            <a:off x="4793671" y="1565740"/>
            <a:ext cx="6718379" cy="5015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475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0"/>
            <a:ext cx="12302835" cy="701178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 обсуждение презентации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новогодней игрушки»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4"/>
          <a:srcRect r="24258"/>
          <a:stretch/>
        </p:blipFill>
        <p:spPr>
          <a:xfrm>
            <a:off x="6046702" y="1948011"/>
            <a:ext cx="5950469" cy="4681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1" r="3663" b="16866"/>
          <a:stretch/>
        </p:blipFill>
        <p:spPr>
          <a:xfrm rot="10800000">
            <a:off x="106680" y="1948012"/>
            <a:ext cx="5722508" cy="4681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400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758" y="1021079"/>
            <a:ext cx="10378441" cy="5551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920" y="0"/>
            <a:ext cx="9860279" cy="12344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 «Новогодние игрушки»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531"/>
            <a:ext cx="12302836" cy="69315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3" y="134591"/>
            <a:ext cx="10542327" cy="6238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11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«Ёлочные игрушки»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961" y="2936486"/>
            <a:ext cx="2499360" cy="392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3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t="6884" r="3557" b="395"/>
          <a:stretch/>
        </p:blipFill>
        <p:spPr>
          <a:xfrm rot="5400000">
            <a:off x="-943245" y="1906946"/>
            <a:ext cx="5897247" cy="3576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4667" r="4682" b="2222"/>
          <a:stretch/>
        </p:blipFill>
        <p:spPr>
          <a:xfrm>
            <a:off x="8304100" y="754379"/>
            <a:ext cx="3749040" cy="589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/>
          <a:stretch/>
        </p:blipFill>
        <p:spPr>
          <a:xfrm>
            <a:off x="4161218" y="746753"/>
            <a:ext cx="3831686" cy="5897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4440" y="1"/>
            <a:ext cx="10119360" cy="853439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«Наряди ёлочку»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959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" y="0"/>
            <a:ext cx="12192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7383" y="1346912"/>
            <a:ext cx="8702040" cy="480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9691" y="-92075"/>
            <a:ext cx="2664356" cy="19970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987425" y="-92075"/>
            <a:ext cx="2869334" cy="190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0" y="152400"/>
            <a:ext cx="9418320" cy="140207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отобразительная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 гости к ёлочке пойдём…»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Новогодней выставки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" y="1477328"/>
            <a:ext cx="583926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620" y="1477328"/>
            <a:ext cx="5430280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057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960" y="349047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мероприятие в рамках семинара-практикума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"/>
          <a:stretch/>
        </p:blipFill>
        <p:spPr>
          <a:xfrm>
            <a:off x="75103" y="2338317"/>
            <a:ext cx="6033300" cy="38559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9882" r="20222" b="16470"/>
          <a:stretch/>
        </p:blipFill>
        <p:spPr>
          <a:xfrm>
            <a:off x="6182864" y="2362201"/>
            <a:ext cx="5938225" cy="38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9120"/>
            <a:ext cx="10515600" cy="111156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309" y="1690688"/>
            <a:ext cx="11042073" cy="448627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представлений 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         Новом  годе как о веселом и добром празднике;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 систематизация знаний детей о традициях новогоднего праздника, истории возникновения ёлочной игрушки, технологии ее изготовления;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праздничной атмосферы в группе;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творческих способностей детей;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творческое оформление группы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1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6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проекта дети были увлечены различными видами деятельности по теме. Проводимая работа объединяла детей, создавала праздничную предновогоднюю атмосферу в коллективе. Дети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узнали много нового и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интересного. Полученные знания дошкольники использовали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игровой деятельности,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делились ими с родителями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друзьями.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образом цели проекта достигнуты, а задачи реализованы.</a:t>
            </a:r>
          </a:p>
        </p:txBody>
      </p:sp>
    </p:spTree>
    <p:extLst>
      <p:ext uri="{BB962C8B-B14F-4D97-AF65-F5344CB8AC3E}">
        <p14:creationId xmlns:p14="http://schemas.microsoft.com/office/powerpoint/2010/main" val="370929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199"/>
            <a:ext cx="10515600" cy="1368425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20" y="1825624"/>
            <a:ext cx="11155680" cy="420941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представления о праздновании Нового года о символах и традициях праздника;</a:t>
            </a:r>
            <a:endParaRPr lang="en-US" sz="4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Привлекать детей к активному участию в подготовке к празднику и его проведению;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Закладывать основы праздничной культуры;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удовлетворения от участия в коллективной работе;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атмосферу праздничного настроения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4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840" y="228600"/>
            <a:ext cx="11369040" cy="643128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</a:t>
            </a:r>
            <a:r>
              <a:rPr lang="ru-RU" sz="1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недели</a:t>
            </a:r>
          </a:p>
          <a:p>
            <a:pPr marL="0" indent="0" algn="ctr">
              <a:buNone/>
            </a:pPr>
            <a:endParaRPr lang="ru-RU" sz="4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1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групповой</a:t>
            </a:r>
            <a:r>
              <a:rPr lang="ru-RU" sz="1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Продолжительность: </a:t>
            </a:r>
            <a:r>
              <a:rPr lang="ru-RU" sz="1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недели (4.12.17-16.12.17</a:t>
            </a: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 по проекту: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1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бесед, интегрированного тематического занятия будут расширены знания и представления детей об обычаях встречи новогоднего праздника, его атрибутике, персонажах;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ru-RU" sz="1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Будут созданы условия для развития познавательных и творческих способностей во всех видах детской деятельности;</a:t>
            </a:r>
          </a:p>
          <a:p>
            <a:pPr marL="514350" indent="-514350">
              <a:buAutoNum type="arabicPeriod"/>
            </a:pPr>
            <a:r>
              <a:rPr lang="ru-RU" sz="1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Сплочение детского коллектива</a:t>
            </a:r>
          </a:p>
          <a:p>
            <a:pPr marL="514350" indent="-514350">
              <a:buAutoNum type="arabicPeriod"/>
            </a:pPr>
            <a:endParaRPr lang="ru-RU" sz="1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725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группа: 5-7 лет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3" y="1539240"/>
            <a:ext cx="11558847" cy="513588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реализации проекта: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еседы;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детей;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бсуждение;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ассматривание иллюстраций;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удожественное творчество рисование, аппликация, лепка;</a:t>
            </a:r>
          </a:p>
        </p:txBody>
      </p:sp>
    </p:spTree>
    <p:extLst>
      <p:ext uri="{BB962C8B-B14F-4D97-AF65-F5344CB8AC3E}">
        <p14:creationId xmlns:p14="http://schemas.microsoft.com/office/powerpoint/2010/main" val="276587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910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План реализации проекта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196767"/>
              </p:ext>
            </p:extLst>
          </p:nvPr>
        </p:nvGraphicFramePr>
        <p:xfrm>
          <a:off x="701040" y="975361"/>
          <a:ext cx="10500359" cy="5409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382">
                  <a:extLst>
                    <a:ext uri="{9D8B030D-6E8A-4147-A177-3AD203B41FA5}">
                      <a16:colId xmlns:a16="http://schemas.microsoft.com/office/drawing/2014/main" val="1574738127"/>
                    </a:ext>
                  </a:extLst>
                </a:gridCol>
                <a:gridCol w="3465419">
                  <a:extLst>
                    <a:ext uri="{9D8B030D-6E8A-4147-A177-3AD203B41FA5}">
                      <a16:colId xmlns:a16="http://schemas.microsoft.com/office/drawing/2014/main" val="881876330"/>
                    </a:ext>
                  </a:extLst>
                </a:gridCol>
                <a:gridCol w="1336796">
                  <a:extLst>
                    <a:ext uri="{9D8B030D-6E8A-4147-A177-3AD203B41FA5}">
                      <a16:colId xmlns:a16="http://schemas.microsoft.com/office/drawing/2014/main" val="601505278"/>
                    </a:ext>
                  </a:extLst>
                </a:gridCol>
                <a:gridCol w="4471762">
                  <a:extLst>
                    <a:ext uri="{9D8B030D-6E8A-4147-A177-3AD203B41FA5}">
                      <a16:colId xmlns:a16="http://schemas.microsoft.com/office/drawing/2014/main" val="2687509429"/>
                    </a:ext>
                  </a:extLst>
                </a:gridCol>
              </a:tblGrid>
              <a:tr h="630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неделя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1274593965"/>
                  </a:ext>
                </a:extLst>
              </a:tr>
              <a:tr h="6420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Беседа на тему: «История Нового года»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Беседа «Почему люди наряжают ёлку?».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52888776"/>
                  </a:ext>
                </a:extLst>
              </a:tr>
              <a:tr h="946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Вт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Чтение художественной литературы Н. Евдокимова «И настал Новый год».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Вт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	Художественное творчество -  аппликация «Новогодняя ёлочная игрушка».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3726750451"/>
                  </a:ext>
                </a:extLst>
              </a:tr>
              <a:tr h="937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>
                          <a:effectLst/>
                        </a:rPr>
                        <a:t>Художественное творчество - рисование «Наша нарядная ёлка»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Ср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Сюжетно отобразительная игра «В гости к Ёлочке пойдем»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3500245675"/>
                  </a:ext>
                </a:extLst>
              </a:tr>
              <a:tr h="9462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Чт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Чтение художественной литературы С. Маршак «Двенадцать месяцев»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Чт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Рассматривание иллюстраций о проведении новогодних праздников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1499002323"/>
                  </a:ext>
                </a:extLst>
              </a:tr>
              <a:tr h="1261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effectLst/>
                        </a:rPr>
                        <a:t>Беседа «Новый год в разных странах»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Пт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Интегрированная НОД «Новогодняя открытка» с использованием  интерактивной студии I-</a:t>
                      </a:r>
                      <a:r>
                        <a:rPr lang="ru-RU" sz="2000" dirty="0" err="1">
                          <a:effectLst/>
                        </a:rPr>
                        <a:t>Theatre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908" marR="59908" marT="0" marB="0"/>
                </a:tc>
                <a:extLst>
                  <a:ext uri="{0D108BD9-81ED-4DB2-BD59-A6C34878D82A}">
                    <a16:rowId xmlns:a16="http://schemas.microsoft.com/office/drawing/2014/main" val="4140146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86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233488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Подготовительный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 по теме;</a:t>
            </a:r>
          </a:p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необходимых условий для реализации проекта;</a:t>
            </a:r>
          </a:p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материала для продуктивной деятельности;</a:t>
            </a:r>
          </a:p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художественной литературы по теме;</a:t>
            </a:r>
          </a:p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дидактического материала;</a:t>
            </a:r>
          </a:p>
          <a:p>
            <a:pPr marL="514350" indent="-514350">
              <a:buAutoNum type="arabicPeriod"/>
            </a:pPr>
            <a:r>
              <a:rPr lang="ru-RU" sz="3600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3600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5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9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- Реализация проекта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2991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AutoNum type="arabicPeriod"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«Как отмечали Новый год в старину?», «Почему люди наряжают ёлку», «Новый год в разных странах»;</a:t>
            </a:r>
          </a:p>
          <a:p>
            <a:pPr marL="514350" indent="-514350">
              <a:buAutoNum type="arabicPeriod"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 рисование «Наша нарядная ёлка», «Украшения для ёлочки»;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1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и обсуждение презентаций «Об истории новогодней игрушки».</a:t>
            </a:r>
          </a:p>
          <a:p>
            <a:pPr marL="514350" indent="-514350">
              <a:buAutoNum type="arabicPeriod"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творчество-аппликация «Ёлочные игрушки»;</a:t>
            </a:r>
          </a:p>
          <a:p>
            <a:pPr marL="514350" indent="-514350">
              <a:buAutoNum type="arabicPeriod"/>
            </a:pP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</a:t>
            </a:r>
            <a:r>
              <a:rPr lang="ru-RU" sz="14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отобразительная</a:t>
            </a:r>
            <a:r>
              <a:rPr lang="ru-RU" sz="14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«В гости к ёлочке пойдем» </a:t>
            </a:r>
          </a:p>
          <a:p>
            <a:pPr marL="514350" indent="-514350">
              <a:buAutoNum type="arabicPeriod"/>
            </a:pPr>
            <a:endParaRPr lang="ru-RU" sz="90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9521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7681"/>
            <a:ext cx="10515600" cy="13379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Н. Евдокимова «И настал Новый год».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72640" y="1825622"/>
            <a:ext cx="8260080" cy="4544695"/>
          </a:xfrm>
        </p:spPr>
      </p:pic>
    </p:spTree>
    <p:extLst>
      <p:ext uri="{BB962C8B-B14F-4D97-AF65-F5344CB8AC3E}">
        <p14:creationId xmlns:p14="http://schemas.microsoft.com/office/powerpoint/2010/main" val="2476011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6428</TotalTime>
  <Words>468</Words>
  <Application>Microsoft Office PowerPoint</Application>
  <PresentationFormat>Широкоэкранный</PresentationFormat>
  <Paragraphs>88</Paragraphs>
  <Slides>20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Проект  «История Нового года»  Автор: воспитатель МБДОУ ЦРР №5 «Мир детства» Овсянникова Е.В.</vt:lpstr>
      <vt:lpstr>Цель проекта:</vt:lpstr>
      <vt:lpstr>Задачи проекта:</vt:lpstr>
      <vt:lpstr>Презентация PowerPoint</vt:lpstr>
      <vt:lpstr>Возрастная группа: 5-7 лет</vt:lpstr>
      <vt:lpstr>План реализации проекта</vt:lpstr>
      <vt:lpstr>Этапы проекта: І этап - Подготовительный</vt:lpstr>
      <vt:lpstr>ІІ Этап - Реализация проекта Познавательное развитие</vt:lpstr>
      <vt:lpstr>Чтение художественной литературы Н. Евдокимова «И настал Новый год». </vt:lpstr>
      <vt:lpstr>Беседа о традициях Нового года</vt:lpstr>
      <vt:lpstr>Беседа «Почему люди наряжают ёлку»</vt:lpstr>
      <vt:lpstr>Рисование «Наша нарядная ёлка»</vt:lpstr>
      <vt:lpstr>Просмотр и обсуждение презентации «История новогодней игрушки»</vt:lpstr>
      <vt:lpstr>Рисование  «Новогодние игрушки»</vt:lpstr>
      <vt:lpstr>Аппликация «Ёлочные игрушки»</vt:lpstr>
      <vt:lpstr>Дидактическая игра «Наряди ёлочку»</vt:lpstr>
      <vt:lpstr>Сюжетно-отобразительная игра  «В гости к ёлочке пойдём…»</vt:lpstr>
      <vt:lpstr>Оформление Новогодней выставки</vt:lpstr>
      <vt:lpstr>Итоговое мероприятие в рамках семинара-практикума</vt:lpstr>
      <vt:lpstr>Выводы: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 Овсянникова</cp:lastModifiedBy>
  <cp:revision>89</cp:revision>
  <dcterms:created xsi:type="dcterms:W3CDTF">2017-12-07T20:09:54Z</dcterms:created>
  <dcterms:modified xsi:type="dcterms:W3CDTF">2018-01-11T10:00:08Z</dcterms:modified>
</cp:coreProperties>
</file>