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71" r:id="rId14"/>
    <p:sldId id="288" r:id="rId15"/>
    <p:sldId id="272" r:id="rId16"/>
    <p:sldId id="275" r:id="rId17"/>
    <p:sldId id="276" r:id="rId18"/>
    <p:sldId id="277" r:id="rId19"/>
    <p:sldId id="290" r:id="rId20"/>
    <p:sldId id="280" r:id="rId21"/>
    <p:sldId id="283" r:id="rId22"/>
    <p:sldId id="284" r:id="rId23"/>
    <p:sldId id="292" r:id="rId24"/>
    <p:sldId id="291" r:id="rId25"/>
    <p:sldId id="285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44" autoAdjust="0"/>
    <p:restoredTop sz="95341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AA9F-51DB-433E-B05E-98D1EF6C1EC4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B10D-674D-43B4-9A91-044B39E6B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5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BB10D-674D-43B4-9A91-044B39E6BF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9999\Desktop\Без имени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4000" cy="6375984"/>
          </a:xfrm>
          <a:prstGeom prst="rect">
            <a:avLst/>
          </a:prstGeom>
          <a:noFill/>
        </p:spPr>
      </p:pic>
      <p:pic>
        <p:nvPicPr>
          <p:cNvPr id="3074" name="Picture 2" descr="C:\Users\9999\Desktop\6962709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4786322"/>
            <a:ext cx="1752576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47FA-FA4A-43E0-8118-05908EB79F08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9999\Desktop\winter_swirls.jpg"/>
          <p:cNvPicPr>
            <a:picLocks noChangeAspect="1" noChangeArrowheads="1"/>
          </p:cNvPicPr>
          <p:nvPr/>
        </p:nvPicPr>
        <p:blipFill>
          <a:blip r:embed="rId2" cstate="print">
            <a:lum bright="46000" contrast="-42000"/>
          </a:blip>
          <a:srcRect/>
          <a:stretch>
            <a:fillRect/>
          </a:stretch>
        </p:blipFill>
        <p:spPr bwMode="auto">
          <a:xfrm>
            <a:off x="0" y="1"/>
            <a:ext cx="9143999" cy="6375796"/>
          </a:xfrm>
          <a:prstGeom prst="rect">
            <a:avLst/>
          </a:prstGeom>
          <a:noFill/>
        </p:spPr>
      </p:pic>
      <p:pic>
        <p:nvPicPr>
          <p:cNvPr id="1027" name="Picture 3" descr="C:\Users\9999\Desktop\ptah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3467100" cy="22572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714356"/>
            <a:ext cx="78581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МУНИЦИПАЛЬНОЕ БЮДЖЕТНОЕ ДОШКОЛЬНОЕ ОБРАЗОВАТЕЛЬНОЕ УЧРЕЖДЕНИЕ ЦЕНТР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РАЗВИТИЯ РЕБЕНКА №5 «Мир детства»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«Зимующие птицы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нашего края»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857760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Автор: воспитатель		      старшей группы 	     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Зеленкова Л.В.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1184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533654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дидактические игры</a:t>
            </a:r>
            <a:endParaRPr kumimoji="0" lang="ru-RU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" y="1352213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2" y="1906932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Подвижные игры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572428" cy="4525963"/>
          </a:xfrm>
        </p:spPr>
        <p:txBody>
          <a:bodyPr/>
          <a:lstStyle/>
          <a:p>
            <a:pPr marL="0"/>
            <a:r>
              <a:rPr lang="ru-RU" dirty="0" smtClean="0"/>
              <a:t>«</a:t>
            </a:r>
            <a:r>
              <a:rPr lang="ru-RU" dirty="0" err="1" smtClean="0"/>
              <a:t>Совушка</a:t>
            </a:r>
            <a:r>
              <a:rPr lang="ru-RU" dirty="0" smtClean="0"/>
              <a:t>». </a:t>
            </a:r>
          </a:p>
          <a:p>
            <a:pPr marL="0"/>
            <a:r>
              <a:rPr lang="ru-RU" dirty="0" smtClean="0"/>
              <a:t>«Воробушки и автомобиль». </a:t>
            </a:r>
          </a:p>
          <a:p>
            <a:pPr marL="0"/>
            <a:r>
              <a:rPr lang="ru-RU" dirty="0" smtClean="0"/>
              <a:t>«Воробушки и кот».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6858048" cy="8572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Подвижные игры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121">
            <a:off x="5290635" y="1754652"/>
            <a:ext cx="3572618" cy="267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45220/v845220766/15008/fGKp5lnHvJ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2557696" cy="2327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6324/v846324766/1132d/AwOEsNKzvK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13660" r="15363" b="-1"/>
          <a:stretch/>
        </p:blipFill>
        <p:spPr bwMode="auto">
          <a:xfrm rot="20584000">
            <a:off x="581736" y="1676924"/>
            <a:ext cx="3312368" cy="2834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Познавательная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Формирование целостной картины мира: </a:t>
            </a:r>
          </a:p>
          <a:p>
            <a:pPr>
              <a:buNone/>
            </a:pPr>
            <a:r>
              <a:rPr lang="ru-RU" i="1" dirty="0" smtClean="0"/>
              <a:t>Тема: «Зимующие птицы» </a:t>
            </a:r>
          </a:p>
          <a:p>
            <a:pPr marL="1062000" indent="0">
              <a:buNone/>
            </a:pPr>
            <a:r>
              <a:rPr lang="ru-RU" i="1" dirty="0" smtClean="0"/>
              <a:t>Цели: формирование знаний у детей о зимующих птицах, объяснение причины их перелетов (перелетные, зимующие),   воспитание заботливого отношения к птицам. 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572428" cy="5483245"/>
          </a:xfrm>
        </p:spPr>
        <p:txBody>
          <a:bodyPr/>
          <a:lstStyle/>
          <a:p>
            <a:pPr algn="ctr">
              <a:buNone/>
            </a:pPr>
            <a:r>
              <a:rPr lang="ru-RU" sz="3000" b="1" i="1" dirty="0" smtClean="0"/>
              <a:t>ФЭМП :</a:t>
            </a:r>
            <a:endParaRPr lang="ru-RU" b="1" i="1" dirty="0" smtClean="0"/>
          </a:p>
          <a:p>
            <a:pPr algn="just">
              <a:buNone/>
            </a:pPr>
            <a:r>
              <a:rPr lang="ru-RU" i="1" dirty="0" smtClean="0"/>
              <a:t>	</a:t>
            </a:r>
            <a:r>
              <a:rPr lang="ru-RU" sz="2800" i="1" dirty="0" smtClean="0"/>
              <a:t>Тема: «Сколько птиц к кормушке нашей прилетело?» Цель:  обучение порядковому и количественному счету в пределах 10, закрепление знаний о последовательности дней недели.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sun9-1.userapi.com/c824602/v824602820/f6ca9/T9aOkZG21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4"/>
          <a:stretch/>
        </p:blipFill>
        <p:spPr bwMode="auto">
          <a:xfrm>
            <a:off x="6302233" y="3384540"/>
            <a:ext cx="2309403" cy="1850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c824602/v824602820/f6cb3/uKVEqAq6AX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8"/>
          <a:stretch/>
        </p:blipFill>
        <p:spPr bwMode="auto">
          <a:xfrm>
            <a:off x="2843808" y="3737154"/>
            <a:ext cx="2920198" cy="2508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3"/>
            <a:ext cx="5904656" cy="40324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i="1" dirty="0" smtClean="0"/>
              <a:t>Беседы: </a:t>
            </a:r>
          </a:p>
          <a:p>
            <a:r>
              <a:rPr lang="ru-RU" i="1" dirty="0" smtClean="0"/>
              <a:t>«Как живут наши пернатые друзья зимой».</a:t>
            </a:r>
          </a:p>
          <a:p>
            <a:r>
              <a:rPr lang="ru-RU" i="1" dirty="0" smtClean="0"/>
              <a:t>«Кто заботится о птицах».</a:t>
            </a:r>
          </a:p>
          <a:p>
            <a:r>
              <a:rPr lang="ru-RU" i="1" dirty="0" smtClean="0"/>
              <a:t>«Пользу или вред приносят птицы?».</a:t>
            </a:r>
          </a:p>
          <a:p>
            <a:r>
              <a:rPr lang="ru-RU" i="1" dirty="0" smtClean="0"/>
              <a:t> «Меню птиц». </a:t>
            </a:r>
          </a:p>
          <a:p>
            <a:r>
              <a:rPr lang="ru-RU" i="1" dirty="0" smtClean="0"/>
              <a:t>«Как дети с родителями заботятся о птицах зимой?».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9381" r="26628"/>
          <a:stretch/>
        </p:blipFill>
        <p:spPr>
          <a:xfrm rot="1216299">
            <a:off x="6564877" y="1798447"/>
            <a:ext cx="2232248" cy="23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3136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Коммуникация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	Чтение рассказов: </a:t>
            </a:r>
            <a:r>
              <a:rPr lang="ru-RU" i="1" dirty="0" smtClean="0"/>
              <a:t>И. Тургенева «Воробей», М. Горького «</a:t>
            </a:r>
            <a:r>
              <a:rPr lang="ru-RU" i="1" dirty="0" err="1" smtClean="0"/>
              <a:t>Воробьишко</a:t>
            </a:r>
            <a:r>
              <a:rPr lang="ru-RU" i="1" dirty="0" smtClean="0"/>
              <a:t>» + просмотр мультфильма, Н. Рубцова «Воробей» и «Ворона». </a:t>
            </a:r>
          </a:p>
          <a:p>
            <a:pPr>
              <a:buNone/>
            </a:pPr>
            <a:r>
              <a:rPr lang="ru-RU" i="1" dirty="0" smtClean="0"/>
              <a:t>	Сухомлинского «О чем плачет синичка», просмотр мультфильма «Высокая горка», просмотр презентаций: "Зимующие птицы", "Кормушки". </a:t>
            </a:r>
          </a:p>
          <a:p>
            <a:pPr marL="1440000" indent="0">
              <a:buNone/>
            </a:pPr>
            <a:r>
              <a:rPr lang="ru-RU" b="1" i="1" dirty="0" smtClean="0"/>
              <a:t>Творческое рассказывание: </a:t>
            </a:r>
            <a:r>
              <a:rPr lang="ru-RU" i="1" dirty="0" smtClean="0"/>
              <a:t>«Как я спас птичку».  Заучивание стихотворения «Покормите птиц зимой». Отгадывание загадок, рассматривание иллюстраций с изображением зимующих птиц.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870" y="974739"/>
            <a:ext cx="7800972" cy="12398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Выставка книг и иллюстраций о зимующих птицах нашего края 	на книжной полке.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9999\Desktop\fdshfudsjlfa\P1010444.JPG"/>
          <p:cNvPicPr>
            <a:picLocks noChangeAspect="1" noChangeArrowheads="1"/>
          </p:cNvPicPr>
          <p:nvPr/>
        </p:nvPicPr>
        <p:blipFill rotWithShape="1">
          <a:blip r:embed="rId2" cstate="screen"/>
          <a:srcRect l="3587"/>
          <a:stretch/>
        </p:blipFill>
        <p:spPr bwMode="auto">
          <a:xfrm>
            <a:off x="2771800" y="2214554"/>
            <a:ext cx="4865792" cy="36622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Художественное творчество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14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Изобразительная деятельность «</a:t>
            </a:r>
            <a:r>
              <a:rPr lang="ru-RU" i="1" dirty="0" err="1" smtClean="0"/>
              <a:t>пластилинография</a:t>
            </a:r>
            <a:r>
              <a:rPr lang="ru-RU" i="1" dirty="0" smtClean="0"/>
              <a:t>»  «Снегири». </a:t>
            </a:r>
          </a:p>
          <a:p>
            <a:pPr marL="0" indent="0">
              <a:buNone/>
            </a:pPr>
            <a:r>
              <a:rPr lang="ru-RU" i="1" dirty="0" smtClean="0"/>
              <a:t>Цель:  продолжать знакомство с нетрадиционными техниками рисования пластилином; изобразить рельеф снегиря сидящего на ветке.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</a:t>
            </a:r>
            <a:r>
              <a:rPr lang="ru-RU" i="1" dirty="0"/>
              <a:t>дерева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r="27634" b="4710"/>
          <a:stretch/>
        </p:blipFill>
        <p:spPr>
          <a:xfrm>
            <a:off x="5724128" y="1023830"/>
            <a:ext cx="2826076" cy="4048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4778" r="8695"/>
          <a:stretch/>
        </p:blipFill>
        <p:spPr>
          <a:xfrm>
            <a:off x="2123728" y="3772442"/>
            <a:ext cx="3168352" cy="2599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3227851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9211949"/>
      </p:ext>
    </p:extLst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ПРОЕКТЕ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9724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Тип проекта: </a:t>
            </a:r>
            <a:r>
              <a:rPr lang="ru-RU" i="1" dirty="0" smtClean="0"/>
              <a:t>информационно-творческий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/>
              <a:t>Участники проекта: </a:t>
            </a:r>
            <a:r>
              <a:rPr lang="ru-RU" i="1" dirty="0" smtClean="0"/>
              <a:t>дети старшей группы, родители воспитанников, воспитатели группы </a:t>
            </a:r>
          </a:p>
          <a:p>
            <a:pPr marL="1440000" indent="0">
              <a:buNone/>
            </a:pPr>
            <a:r>
              <a:rPr lang="ru-RU" b="1" i="1" dirty="0" smtClean="0"/>
              <a:t>	Срок реализации проекта: </a:t>
            </a:r>
            <a:r>
              <a:rPr lang="ru-RU" i="1" dirty="0" smtClean="0"/>
              <a:t>краткосрочный </a:t>
            </a:r>
          </a:p>
          <a:p>
            <a:pPr marL="1440000" indent="0">
              <a:buNone/>
            </a:pPr>
            <a:r>
              <a:rPr lang="ru-RU" b="1" i="1" dirty="0" smtClean="0"/>
              <a:t>	Формы работы: </a:t>
            </a:r>
            <a:r>
              <a:rPr lang="ru-RU" i="1" dirty="0" smtClean="0"/>
              <a:t>игровая, познавательная, продуктивная, 	работа с родителями </a:t>
            </a:r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76757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Конструирование: </a:t>
            </a:r>
            <a:endParaRPr lang="ru-RU" sz="40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000100" y="1124744"/>
            <a:ext cx="7143800" cy="532859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Тема: «Голубь»</a:t>
            </a:r>
          </a:p>
          <a:p>
            <a:pPr marL="0" indent="0">
              <a:buNone/>
            </a:pPr>
            <a:r>
              <a:rPr lang="ru-RU" i="1" dirty="0" smtClean="0"/>
              <a:t>Цель: обучение умению передавать особенности строения птицы, развитие фантазии и воображения.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328498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Работа с родителями: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442" y="764704"/>
            <a:ext cx="7858180" cy="27363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/>
            <a:r>
              <a:rPr lang="ru-RU" i="1" dirty="0" smtClean="0"/>
              <a:t>Консультации для родителей «Как и из чего можно сделать кормушку для птиц».</a:t>
            </a:r>
          </a:p>
          <a:p>
            <a:pPr marL="0" indent="0"/>
            <a:r>
              <a:rPr lang="ru-RU" i="1" dirty="0" smtClean="0"/>
              <a:t>Задание родителям: помочь детям подобрать корм для птиц.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9899" b="15905"/>
          <a:stretch/>
        </p:blipFill>
        <p:spPr>
          <a:xfrm>
            <a:off x="5934774" y="3068960"/>
            <a:ext cx="312309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6" y="4725144"/>
            <a:ext cx="2369387" cy="177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49" y="3669866"/>
            <a:ext cx="3309884" cy="248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III </a:t>
            </a:r>
            <a:r>
              <a:rPr lang="ru-RU" b="1" i="1" dirty="0" smtClean="0"/>
              <a:t>этап - заключительный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</a:t>
            </a:r>
            <a:r>
              <a:rPr lang="ru-RU" i="1" dirty="0" smtClean="0"/>
              <a:t>Оформление результата проекта в виде презентации. 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i="1" dirty="0" smtClean="0"/>
              <a:t>Организация и участие родителей в мероприятии «Кормушка для птиц».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071538" y="714356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Подкормка птиц</a:t>
            </a:r>
            <a:endParaRPr kumimoji="0" lang="ru-RU" sz="3200" b="1" i="0" u="none" strike="noStrike" kern="1200" cap="all" spc="0" normalizeH="0" baseline="0" noProof="0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https://pp.userapi.com/c626220/v626220976/4ab4e/CUmYTwSoGW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r="8884"/>
          <a:stretch/>
        </p:blipFill>
        <p:spPr bwMode="auto">
          <a:xfrm>
            <a:off x="1066424" y="1772816"/>
            <a:ext cx="4536504" cy="268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pp.userapi.com/c626220/v626220976/4ab3a/lcGvPb2UK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r="19480"/>
          <a:stretch/>
        </p:blipFill>
        <p:spPr bwMode="auto">
          <a:xfrm>
            <a:off x="4644008" y="3861048"/>
            <a:ext cx="4112972" cy="262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3602400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626220/v626220976/4aaf4/jrNkcUGXcL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5506" r="17334" b="-1"/>
          <a:stretch/>
        </p:blipFill>
        <p:spPr bwMode="auto">
          <a:xfrm>
            <a:off x="1835696" y="1844824"/>
            <a:ext cx="5581190" cy="343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1538" y="714356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ЧИСТКА КОРМУШЕК</a:t>
            </a:r>
            <a:endParaRPr kumimoji="0" lang="ru-RU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83021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80728"/>
            <a:ext cx="7429552" cy="502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•</a:t>
            </a:r>
            <a:r>
              <a:rPr lang="ru-RU" sz="2400" i="1" dirty="0" smtClean="0"/>
              <a:t>Расширился кругозор детей о зимующих птицах Приморского края (какие птицы прилетали на участок, внешний вид, чем питаются).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•Р</a:t>
            </a:r>
            <a:r>
              <a:rPr lang="ru-RU" sz="2400" i="1" dirty="0" smtClean="0"/>
              <a:t>азвивающая среда группы пополнилась: литературой, фотографиями, иллюстрациями, стихотворениями, рассказами о птицах, загадками, презентациями о зимующих птицах.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i="1" dirty="0" smtClean="0"/>
              <a:t>У детей сформировалась любознательность, творческие способности, познавательная активность, коммуникативные навыки. </a:t>
            </a:r>
          </a:p>
          <a:p>
            <a:pPr marL="1440000" indent="0">
              <a:buNone/>
            </a:pPr>
            <a:r>
              <a:rPr lang="ru-RU" sz="2400" dirty="0" smtClean="0"/>
              <a:t>• </a:t>
            </a:r>
            <a:r>
              <a:rPr lang="ru-RU" sz="2400" i="1" dirty="0" smtClean="0"/>
              <a:t>Воспитанники и их родители приняли активное участие в оказании помощи птицам в трудных зимних условиях. 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ЗА </a:t>
            </a:r>
            <a:r>
              <a:rPr lang="ru-RU" sz="6000" dirty="0" smtClean="0"/>
              <a:t>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94884931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indent="0" algn="ctr">
              <a:buNone/>
            </a:pPr>
            <a:r>
              <a:rPr lang="ru-RU" sz="4400" b="1" i="1" dirty="0" smtClean="0"/>
              <a:t>Проблема: </a:t>
            </a:r>
          </a:p>
          <a:p>
            <a:pPr indent="0" algn="ctr">
              <a:buNone/>
            </a:pPr>
            <a:r>
              <a:rPr lang="ru-RU" sz="4000" b="1" i="1" dirty="0" smtClean="0"/>
              <a:t>Недостаточные представления о зимующих птицах у детей старшего дошкольного возраста. </a:t>
            </a:r>
            <a:endParaRPr lang="ru-RU" sz="4000" dirty="0"/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6672"/>
            <a:ext cx="8229600" cy="4595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Цель: </a:t>
            </a:r>
            <a:r>
              <a:rPr lang="ru-RU" sz="2800" dirty="0" smtClean="0"/>
              <a:t>формирование экологических знаний о зимующих птицах Приморского края и ответственного, бережного отношения к ним.</a:t>
            </a:r>
          </a:p>
          <a:p>
            <a:pPr>
              <a:buNone/>
            </a:pPr>
            <a:r>
              <a:rPr lang="ru-RU" sz="2800" b="1" i="1" dirty="0" smtClean="0"/>
              <a:t>Задачи:</a:t>
            </a:r>
          </a:p>
          <a:p>
            <a:pPr marL="360000" indent="-514350">
              <a:buAutoNum type="arabicPeriod"/>
            </a:pPr>
            <a:r>
              <a:rPr lang="ru-RU" sz="2800" dirty="0" smtClean="0"/>
              <a:t>Формировать умение различать и называть зимующих птиц.</a:t>
            </a:r>
          </a:p>
          <a:p>
            <a:pPr marL="720000" indent="-514350">
              <a:buAutoNum type="arabicPeriod"/>
            </a:pPr>
            <a:r>
              <a:rPr lang="ru-RU" sz="2800" dirty="0" smtClean="0"/>
              <a:t>Расширять кругозор о зимующих птицах (внешний вид, среда обитания, питание).</a:t>
            </a:r>
          </a:p>
          <a:p>
            <a:pPr marL="1080000" indent="-514350">
              <a:buAutoNum type="arabicPeriod"/>
            </a:pPr>
            <a:r>
              <a:rPr lang="ru-RU" sz="2800" dirty="0" smtClean="0"/>
              <a:t>Развивать творческие и интеллектуальные          способности детей.</a:t>
            </a:r>
          </a:p>
          <a:p>
            <a:pPr marL="1440000" indent="-514350">
              <a:buAutoNum type="arabicPeriod"/>
            </a:pPr>
            <a:r>
              <a:rPr lang="ru-RU" sz="2800" dirty="0" smtClean="0"/>
              <a:t>Привлечь воспитанников и родителей к данной проблеме.</a:t>
            </a:r>
            <a:endParaRPr lang="ru-RU" sz="2800" dirty="0"/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74739"/>
            <a:ext cx="7000924" cy="352583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/>
              <a:t>Этапы реализации проекта: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 </a:t>
            </a:r>
            <a:r>
              <a:rPr lang="ru-RU" b="1" i="1" dirty="0" smtClean="0"/>
              <a:t>этап – подготовительный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II </a:t>
            </a:r>
            <a:r>
              <a:rPr lang="ru-RU" b="1" i="1" dirty="0" smtClean="0"/>
              <a:t>этап – основной ( практический)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III </a:t>
            </a:r>
            <a:r>
              <a:rPr lang="ru-RU" b="1" i="1" dirty="0" smtClean="0"/>
              <a:t>этап- заключительный 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I </a:t>
            </a:r>
            <a:r>
              <a:rPr lang="ru-RU" b="1" i="1" dirty="0" smtClean="0"/>
              <a:t>этап – подготовительный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57391"/>
            <a:ext cx="7572428" cy="37576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i="1" dirty="0" smtClean="0"/>
              <a:t>Обсуждение цели, задачи с детьми и родителями. </a:t>
            </a:r>
          </a:p>
          <a:p>
            <a:pPr>
              <a:lnSpc>
                <a:spcPct val="120000"/>
              </a:lnSpc>
            </a:pPr>
            <a:r>
              <a:rPr lang="ru-RU" i="1" dirty="0" smtClean="0"/>
              <a:t>Создание необходимых условий для реализации проекта. </a:t>
            </a:r>
          </a:p>
          <a:p>
            <a:pPr>
              <a:lnSpc>
                <a:spcPct val="120000"/>
              </a:lnSpc>
            </a:pPr>
            <a:r>
              <a:rPr lang="ru-RU" i="1" dirty="0" smtClean="0"/>
              <a:t>Перспективное планирование проекта. </a:t>
            </a:r>
          </a:p>
          <a:p>
            <a:pPr marL="1080000">
              <a:lnSpc>
                <a:spcPct val="120000"/>
              </a:lnSpc>
            </a:pPr>
            <a:r>
              <a:rPr lang="ru-RU" i="1" dirty="0" smtClean="0"/>
              <a:t>Разработка и накопление методических материалов по проблеме. </a:t>
            </a:r>
          </a:p>
        </p:txBody>
      </p:sp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indent="0">
              <a:buNone/>
            </a:pPr>
            <a:r>
              <a:rPr lang="ru-RU" i="1" dirty="0" smtClean="0"/>
              <a:t>Внедрение в </a:t>
            </a:r>
            <a:r>
              <a:rPr lang="ru-RU" i="1" dirty="0" err="1" smtClean="0"/>
              <a:t>воспитательно</a:t>
            </a:r>
            <a:r>
              <a:rPr lang="ru-RU" i="1" dirty="0" smtClean="0"/>
              <a:t> – образовательный процесс эффективных методов и приемов по расширению знаний дошкольников о зимующих птицах.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 II </a:t>
            </a:r>
            <a:r>
              <a:rPr lang="ru-RU" b="1" i="1" dirty="0" smtClean="0"/>
              <a:t>этап – основной (практический)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Домашнее задание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001056" cy="4525963"/>
          </a:xfrm>
        </p:spPr>
        <p:txBody>
          <a:bodyPr>
            <a:normAutofit fontScale="77500" lnSpcReduction="20000"/>
          </a:bodyPr>
          <a:lstStyle/>
          <a:p>
            <a:pPr indent="0"/>
            <a:r>
              <a:rPr lang="ru-RU" i="1" dirty="0" smtClean="0"/>
              <a:t>Накопить знания (СМИ, Интернет, энциклопедическая литература).</a:t>
            </a:r>
          </a:p>
          <a:p>
            <a:pPr indent="0"/>
            <a:r>
              <a:rPr lang="ru-RU" i="1" dirty="0" smtClean="0"/>
              <a:t>Наблюдение на прогулках (внешний вид, среда обитания и т.д.). </a:t>
            </a:r>
          </a:p>
          <a:p>
            <a:pPr indent="0"/>
            <a:r>
              <a:rPr lang="ru-RU" i="1" dirty="0" smtClean="0"/>
              <a:t>Изготовить совместно с ребенком кормушку. </a:t>
            </a:r>
          </a:p>
          <a:p>
            <a:pPr indent="0"/>
            <a:r>
              <a:rPr lang="ru-RU" i="1" dirty="0" smtClean="0"/>
              <a:t>Подобрать корм, развивать словарный запас. </a:t>
            </a:r>
          </a:p>
          <a:p>
            <a:pPr indent="0"/>
            <a:r>
              <a:rPr lang="ru-RU" i="1" dirty="0" smtClean="0"/>
              <a:t>Выучить стихотворение о зимующих птицах. </a:t>
            </a:r>
          </a:p>
          <a:p>
            <a:pPr indent="0"/>
            <a:r>
              <a:rPr lang="ru-RU" i="1" dirty="0" smtClean="0"/>
              <a:t>Подобрать загадки о зимующих птицах. </a:t>
            </a:r>
          </a:p>
          <a:p>
            <a:pPr marL="1440000" indent="0"/>
            <a:r>
              <a:rPr lang="ru-RU" i="1" dirty="0" smtClean="0"/>
              <a:t>Рассмотреть зимующих птиц на иллюстрациях в книгах и журналах.</a:t>
            </a:r>
          </a:p>
          <a:p>
            <a:pPr marL="1440000" indent="0"/>
            <a:r>
              <a:rPr lang="ru-RU" i="1" dirty="0" smtClean="0"/>
              <a:t>Пополнить библиотеку группы книгами о зимующих птицах.</a:t>
            </a:r>
            <a:endParaRPr lang="ru-RU" dirty="0"/>
          </a:p>
        </p:txBody>
      </p:sp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Содержание работы в процессе реализации проекта. </a:t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Игровая деятельность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001056" cy="4168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Дидактические игры: </a:t>
            </a:r>
          </a:p>
          <a:p>
            <a:pPr marL="0" indent="0">
              <a:buNone/>
            </a:pPr>
            <a:r>
              <a:rPr lang="ru-RU" i="1" dirty="0" smtClean="0"/>
              <a:t>«Один-много», «Назови ласково», «Счет птиц» , «Четвертый лишний», "Угадай птицу по описанию", «Чей хвост?», «Кто что ест», « Узнай по голосу», «Что едят птицы». </a:t>
            </a:r>
          </a:p>
          <a:p>
            <a:pPr marL="0" indent="0">
              <a:buNone/>
            </a:pPr>
            <a:r>
              <a:rPr lang="ru-RU" b="1" i="1" dirty="0" smtClean="0"/>
              <a:t>Н/и </a:t>
            </a:r>
            <a:r>
              <a:rPr lang="ru-RU" i="1" dirty="0" smtClean="0"/>
              <a:t>«Разрезные картинки». «Лабиринт «Зимующие птицы». </a:t>
            </a:r>
          </a:p>
          <a:p>
            <a:pPr marL="1440000" indent="0">
              <a:buNone/>
            </a:pPr>
            <a:r>
              <a:rPr lang="ru-RU" b="1" i="1" dirty="0" smtClean="0"/>
              <a:t>Сюжетно-ролевые игры: </a:t>
            </a:r>
          </a:p>
          <a:p>
            <a:pPr marL="1440000" indent="0">
              <a:buNone/>
            </a:pPr>
            <a:r>
              <a:rPr lang="ru-RU" i="1" dirty="0" smtClean="0"/>
              <a:t>«Птичий двор». </a:t>
            </a:r>
          </a:p>
          <a:p>
            <a:pPr marL="1440000" indent="0">
              <a:buNone/>
            </a:pPr>
            <a:r>
              <a:rPr lang="ru-RU" b="1" i="1" dirty="0" smtClean="0"/>
              <a:t>Театрализация: </a:t>
            </a:r>
          </a:p>
          <a:p>
            <a:pPr marL="1440000" indent="0">
              <a:buNone/>
            </a:pPr>
            <a:r>
              <a:rPr lang="ru-RU" i="1" dirty="0" smtClean="0"/>
              <a:t>«Где обедал воробей».</a:t>
            </a:r>
            <a:endParaRPr lang="ru-RU" dirty="0"/>
          </a:p>
        </p:txBody>
      </p:sp>
    </p:spTree>
  </p:cSld>
  <p:clrMapOvr>
    <a:masterClrMapping/>
  </p:clrMapOvr>
  <p:transition spd="slow"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597</Words>
  <Application>Microsoft Office PowerPoint</Application>
  <PresentationFormat>Экран (4:3)</PresentationFormat>
  <Paragraphs>97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О ПРОЕКТЕ</vt:lpstr>
      <vt:lpstr>Презентация PowerPoint</vt:lpstr>
      <vt:lpstr>Презентация PowerPoint</vt:lpstr>
      <vt:lpstr>Презентация PowerPoint</vt:lpstr>
      <vt:lpstr> I этап – подготовительный </vt:lpstr>
      <vt:lpstr>  II этап – основной (практический)  </vt:lpstr>
      <vt:lpstr> Домашнее задание родителям</vt:lpstr>
      <vt:lpstr> Содержание работы в процессе реализации проекта.  Игровая деятельность</vt:lpstr>
      <vt:lpstr>Презентация PowerPoint</vt:lpstr>
      <vt:lpstr>Подвижные игры</vt:lpstr>
      <vt:lpstr>Презентация PowerPoint</vt:lpstr>
      <vt:lpstr>Познавательная деятельность </vt:lpstr>
      <vt:lpstr>Презентация PowerPoint</vt:lpstr>
      <vt:lpstr>Презентация PowerPoint</vt:lpstr>
      <vt:lpstr> Коммуникация </vt:lpstr>
      <vt:lpstr>Презентация PowerPoint</vt:lpstr>
      <vt:lpstr> Художественное творчество </vt:lpstr>
      <vt:lpstr>Презентация PowerPoint</vt:lpstr>
      <vt:lpstr>Конструирование: </vt:lpstr>
      <vt:lpstr> Работа с родителями: </vt:lpstr>
      <vt:lpstr> III этап - заключительный </vt:lpstr>
      <vt:lpstr>Презентация PowerPoint</vt:lpstr>
      <vt:lpstr>Презентация PowerPoint</vt:lpstr>
      <vt:lpstr>Результаты реализации проекта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sViNkA</dc:creator>
  <cp:lastModifiedBy>Елена Овсянникова</cp:lastModifiedBy>
  <cp:revision>163</cp:revision>
  <dcterms:created xsi:type="dcterms:W3CDTF">2013-01-22T04:55:59Z</dcterms:created>
  <dcterms:modified xsi:type="dcterms:W3CDTF">2018-04-02T12:39:05Z</dcterms:modified>
</cp:coreProperties>
</file>