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882E-2626-42C3-8AA6-38C8DB0592AD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889F-3149-4628-8B0F-9AC7B28C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1.jpe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audio" Target="../media/audio1.wav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3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55875" y="909638"/>
            <a:ext cx="3889375" cy="1223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БОЛЬШАЯ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28596" y="1643050"/>
            <a:ext cx="8424862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ЭНЦИКЛОПЕДИЯ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маленького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Знайки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7" name="Picture 9" descr="fiod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565400"/>
            <a:ext cx="2192338" cy="4292600"/>
          </a:xfrm>
          <a:prstGeom prst="rect">
            <a:avLst/>
          </a:prstGeom>
          <a:noFill/>
        </p:spPr>
      </p:pic>
      <p:pic>
        <p:nvPicPr>
          <p:cNvPr id="8" name="Picture 10" descr="00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124450"/>
            <a:ext cx="2005013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1" descr="fiod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143116"/>
            <a:ext cx="2486026" cy="4714884"/>
          </a:xfrm>
          <a:prstGeom prst="rect">
            <a:avLst/>
          </a:prstGeom>
          <a:noFill/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071802" y="571480"/>
            <a:ext cx="2500330" cy="1285884"/>
          </a:xfrm>
          <a:prstGeom prst="cloudCallout">
            <a:avLst>
              <a:gd name="adj1" fmla="val 43204"/>
              <a:gd name="adj2" fmla="val 708"/>
            </a:avLst>
          </a:prstGeom>
          <a:solidFill>
            <a:schemeClr val="bg1"/>
          </a:solidFill>
          <a:ln w="57150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00430" y="928670"/>
            <a:ext cx="1703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FF"/>
                </a:solidFill>
                <a:latin typeface="Century Gothic" pitchFamily="34" charset="0"/>
              </a:rPr>
              <a:t>Ц</a:t>
            </a:r>
            <a:r>
              <a:rPr lang="ru-RU" sz="2800" b="1" dirty="0">
                <a:solidFill>
                  <a:srgbClr val="6600CC"/>
                </a:solidFill>
                <a:latin typeface="Century Gothic" pitchFamily="34" charset="0"/>
              </a:rPr>
              <a:t>В</a:t>
            </a:r>
            <a:r>
              <a:rPr lang="ru-RU" sz="2800" b="1" dirty="0">
                <a:solidFill>
                  <a:srgbClr val="FFFF00"/>
                </a:solidFill>
                <a:latin typeface="Century Gothic" pitchFamily="34" charset="0"/>
              </a:rPr>
              <a:t>Е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</a:rPr>
              <a:t>Т</a:t>
            </a:r>
            <a:r>
              <a:rPr lang="ru-RU" sz="2800" b="1" dirty="0">
                <a:solidFill>
                  <a:srgbClr val="009900"/>
                </a:solidFill>
                <a:latin typeface="Century Gothic" pitchFamily="34" charset="0"/>
              </a:rPr>
              <a:t>А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143642" y="1571023"/>
            <a:ext cx="2786064" cy="2143105"/>
            <a:chOff x="4059" y="2550"/>
            <a:chExt cx="1755" cy="1087"/>
          </a:xfrm>
        </p:grpSpPr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4059" y="2550"/>
              <a:ext cx="1755" cy="1087"/>
            </a:xfrm>
            <a:prstGeom prst="cloudCallout">
              <a:avLst>
                <a:gd name="adj1" fmla="val 13917"/>
                <a:gd name="adj2" fmla="val -10537"/>
              </a:avLst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284" y="2768"/>
              <a:ext cx="133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Century Gothic" pitchFamily="34" charset="0"/>
                </a:rPr>
                <a:t>ДЕТЁНЫШИ 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Century Gothic" pitchFamily="34" charset="0"/>
                </a:rPr>
                <a:t>ДОМАШНИХ</a:t>
              </a:r>
            </a:p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Century Gothic" pitchFamily="34" charset="0"/>
                </a:rPr>
                <a:t> ЖИВОТНЫХ</a:t>
              </a:r>
              <a:endParaRPr lang="ru-RU" sz="2400" b="1" dirty="0">
                <a:solidFill>
                  <a:srgbClr val="7030A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929322" y="4286256"/>
            <a:ext cx="2928938" cy="2142867"/>
            <a:chOff x="4059" y="2659"/>
            <a:chExt cx="1845" cy="1098"/>
          </a:xfrm>
        </p:grpSpPr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4059" y="2659"/>
              <a:ext cx="1845" cy="1098"/>
            </a:xfrm>
            <a:prstGeom prst="cloudCallout">
              <a:avLst>
                <a:gd name="adj1" fmla="val 13917"/>
                <a:gd name="adj2" fmla="val -10537"/>
              </a:avLst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3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240" y="2884"/>
              <a:ext cx="148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entury Gothic" pitchFamily="34" charset="0"/>
                </a:rPr>
                <a:t>ДОМАШНИЕ И</a:t>
              </a:r>
            </a:p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entury Gothic" pitchFamily="34" charset="0"/>
                </a:rPr>
                <a:t>ДИКИЕ</a:t>
              </a:r>
            </a:p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entury Gothic" pitchFamily="34" charset="0"/>
                </a:rPr>
                <a:t>ЖИВОТНЫЕ</a:t>
              </a:r>
              <a:endParaRPr lang="ru-RU" sz="24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2000232" y="2357430"/>
            <a:ext cx="3214689" cy="1428760"/>
            <a:chOff x="4059" y="2659"/>
            <a:chExt cx="2025" cy="816"/>
          </a:xfrm>
        </p:grpSpPr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4059" y="2659"/>
              <a:ext cx="2025" cy="816"/>
            </a:xfrm>
            <a:prstGeom prst="cloudCallout">
              <a:avLst>
                <a:gd name="adj1" fmla="val 13917"/>
                <a:gd name="adj2" fmla="val -10537"/>
              </a:avLst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6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104" y="2974"/>
              <a:ext cx="18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2D050"/>
                  </a:solidFill>
                  <a:latin typeface="Century Gothic" pitchFamily="34" charset="0"/>
                </a:rPr>
                <a:t>ОВОЩИ-ФРУКТЫ</a:t>
              </a:r>
              <a:endParaRPr lang="ru-RU" sz="2400" b="1" dirty="0">
                <a:solidFill>
                  <a:srgbClr val="92D05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2571736" y="4500570"/>
            <a:ext cx="2520950" cy="1509714"/>
            <a:chOff x="4059" y="2659"/>
            <a:chExt cx="1588" cy="816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4059" y="2659"/>
              <a:ext cx="1588" cy="816"/>
            </a:xfrm>
            <a:prstGeom prst="cloudCallout">
              <a:avLst>
                <a:gd name="adj1" fmla="val 13917"/>
                <a:gd name="adj2" fmla="val -10537"/>
              </a:avLst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9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240" y="2841"/>
              <a:ext cx="109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sz="2400" b="1" dirty="0" smtClean="0">
                <a:solidFill>
                  <a:srgbClr val="0066FF"/>
                </a:solidFill>
                <a:latin typeface="Century Gothic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0066FF"/>
                  </a:solidFill>
                  <a:latin typeface="Century Gothic" pitchFamily="34" charset="0"/>
                </a:rPr>
                <a:t>ЛАБИРИНТ</a:t>
              </a:r>
              <a:endParaRPr lang="ru-RU" sz="2400" b="1" dirty="0">
                <a:solidFill>
                  <a:srgbClr val="0066FF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Ольга\Downloads\животные\животные домашние\cow_PNG2129-170x1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057400" cy="1633818"/>
          </a:xfrm>
          <a:prstGeom prst="rect">
            <a:avLst/>
          </a:prstGeom>
          <a:noFill/>
        </p:spPr>
      </p:pic>
      <p:pic>
        <p:nvPicPr>
          <p:cNvPr id="6" name="Picture 15" descr="C:\Users\Ольга\Downloads\животные\животные домашние\dog_PNG2412-170x1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14546" y="0"/>
            <a:ext cx="1371600" cy="1619250"/>
          </a:xfrm>
          <a:prstGeom prst="rect">
            <a:avLst/>
          </a:prstGeom>
          <a:noFill/>
        </p:spPr>
      </p:pic>
      <p:pic>
        <p:nvPicPr>
          <p:cNvPr id="7" name="Picture 3" descr="C:\Users\Ольга\Downloads\животные\животные домашние\10-1200x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14290"/>
            <a:ext cx="2133020" cy="1633538"/>
          </a:xfrm>
          <a:prstGeom prst="rect">
            <a:avLst/>
          </a:prstGeom>
          <a:noFill/>
        </p:spPr>
      </p:pic>
      <p:pic>
        <p:nvPicPr>
          <p:cNvPr id="8" name="Picture 7" descr="C:\Users\Ольга\Downloads\животные\животные домашние\sheep_PNG2721-139x1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290"/>
            <a:ext cx="1219200" cy="1491108"/>
          </a:xfrm>
          <a:prstGeom prst="rect">
            <a:avLst/>
          </a:prstGeom>
          <a:noFill/>
        </p:spPr>
      </p:pic>
      <p:pic>
        <p:nvPicPr>
          <p:cNvPr id="9" name="Picture 2" descr="C:\Users\Ольга\Downloads\животные\животные домашние\0_8af26_6c40a84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428736"/>
            <a:ext cx="1572127" cy="1355725"/>
          </a:xfrm>
          <a:prstGeom prst="rect">
            <a:avLst/>
          </a:prstGeom>
          <a:noFill/>
        </p:spPr>
      </p:pic>
      <p:pic>
        <p:nvPicPr>
          <p:cNvPr id="10" name="Picture 12" descr="C:\Users\Ольга\Downloads\животные\животные домашние\9-1192x1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500174"/>
            <a:ext cx="1478788" cy="1488713"/>
          </a:xfrm>
          <a:prstGeom prst="rect">
            <a:avLst/>
          </a:prstGeom>
          <a:noFill/>
        </p:spPr>
      </p:pic>
      <p:pic>
        <p:nvPicPr>
          <p:cNvPr id="11" name="Picture 17" descr="C:\Users\Ольга\Downloads\животные\животные домашние\0_8cb9b_5cb09f0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642918"/>
            <a:ext cx="1571636" cy="935182"/>
          </a:xfrm>
          <a:prstGeom prst="rect">
            <a:avLst/>
          </a:prstGeom>
          <a:noFill/>
        </p:spPr>
      </p:pic>
      <p:pic>
        <p:nvPicPr>
          <p:cNvPr id="12" name="Picture 19" descr="C:\Users\Ольга\Downloads\животные\животные домашние\pig_PNG2214-170x1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0" y="5181600"/>
            <a:ext cx="1447800" cy="1104900"/>
          </a:xfrm>
          <a:prstGeom prst="rect">
            <a:avLst/>
          </a:prstGeom>
          <a:noFill/>
        </p:spPr>
      </p:pic>
      <p:pic>
        <p:nvPicPr>
          <p:cNvPr id="13" name="Picture 4" descr="C:\Users\Ольга\Downloads\животные\животные домашние\77864260_5a7b8b7bd6b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4876800"/>
            <a:ext cx="990600" cy="1356264"/>
          </a:xfrm>
          <a:prstGeom prst="rect">
            <a:avLst/>
          </a:prstGeom>
          <a:noFill/>
        </p:spPr>
      </p:pic>
      <p:pic>
        <p:nvPicPr>
          <p:cNvPr id="14" name="Picture 5" descr="C:\Users\Ольга\Downloads\животные\животные домашние\10997570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4800600"/>
            <a:ext cx="1253490" cy="1377462"/>
          </a:xfrm>
          <a:prstGeom prst="rect">
            <a:avLst/>
          </a:prstGeom>
          <a:noFill/>
        </p:spPr>
      </p:pic>
      <p:pic>
        <p:nvPicPr>
          <p:cNvPr id="15" name="Picture 13" descr="C:\Users\Ольга\Downloads\животные\животные домашние\0_12a840_2d3ddd8a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4953000"/>
            <a:ext cx="1050462" cy="1273175"/>
          </a:xfrm>
          <a:prstGeom prst="rect">
            <a:avLst/>
          </a:prstGeom>
          <a:noFill/>
        </p:spPr>
      </p:pic>
      <p:pic>
        <p:nvPicPr>
          <p:cNvPr id="16" name="Picture 14" descr="C:\Users\Ольга\Downloads\животные\животные домашние\107938962_large_9 копия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5029200"/>
            <a:ext cx="873334" cy="1090613"/>
          </a:xfrm>
          <a:prstGeom prst="rect">
            <a:avLst/>
          </a:prstGeom>
          <a:noFill/>
        </p:spPr>
      </p:pic>
      <p:pic>
        <p:nvPicPr>
          <p:cNvPr id="17" name="Picture 6" descr="C:\Users\Ольга\Downloads\животные\животные домашние\Жеребёнок копия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4648200"/>
            <a:ext cx="1471753" cy="1905000"/>
          </a:xfrm>
          <a:prstGeom prst="rect">
            <a:avLst/>
          </a:prstGeom>
          <a:noFill/>
        </p:spPr>
      </p:pic>
      <p:pic>
        <p:nvPicPr>
          <p:cNvPr id="19" name="Picture 16" descr="C:\Users\Ольга\Downloads\животные\животные домашние\0_95b30_aaf9043b_S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86710" y="5286388"/>
            <a:ext cx="1143000" cy="13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4968E-6 C 0.00451 -0.00208 0.01041 -0.00324 0.01458 -0.00625 C 0.01805 -0.00879 0.02083 -0.01249 0.0243 -0.01457 C 0.02864 -0.01735 0.03281 -0.02012 0.03732 -0.0229 C 0.05694 -0.03515 0.03854 -0.02891 0.05364 -0.03307 C 0.05798 -0.04163 0.06146 -0.04094 0.06823 -0.04579 C 0.08264 -0.05643 0.09878 -0.06429 0.11527 -0.06846 C 0.13107 -0.07886 0.14826 -0.0828 0.16545 -0.08719 C 0.17291 -0.0939 0.18507 -0.09459 0.19479 -0.0976 C 0.20364 -0.10338 0.21232 -0.10592 0.22222 -0.10777 C 0.23732 -0.11425 0.25277 -0.11818 0.26788 -0.12442 C 0.27777 -0.13344 0.29323 -0.14131 0.30503 -0.14547 C 0.31458 -0.15333 0.32361 -0.15842 0.33437 -0.1642 C 0.34305 -0.1753 0.35052 -0.17183 0.35868 -0.17854 C 0.36684 -0.18548 0.37534 -0.19334 0.38472 -0.19704 C 0.39253 -0.20051 0.38941 -0.19935 0.39913 -0.20768 C 0.40191 -0.20999 0.40885 -0.21184 0.40885 -0.21161 C 0.41527 -0.21994 0.42239 -0.22109 0.43003 -0.22641 C 0.43993 -0.23312 0.44705 -0.23844 0.45764 -0.24491 C 0.46111 -0.247 0.46354 -0.25162 0.46736 -0.25347 C 0.47222 -0.25555 0.47691 -0.2574 0.48194 -0.25948 C 0.48472 -0.27012 0.48142 -0.26272 0.48854 -0.26781 C 0.50121 -0.27706 0.50764 -0.28377 0.52257 -0.28654 C 0.53368 -0.29602 0.52864 -0.29325 0.53715 -0.29695 C 0.54114 -0.30412 0.54461 -0.30435 0.55 -0.30944 C 0.55416 -0.32447 0.54826 -0.30713 0.55659 -0.31961 C 0.56198 -0.32771 0.56493 -0.33973 0.56961 -0.34875 C 0.57604 -0.37327 0.58125 -0.39824 0.58576 -0.42345 C 0.5875 -0.46762 0.5875 -0.45259 0.5875 -0.46901 " pathEditMode="relative" rAng="0" ptsTypes="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C 0.00694 -0.00046 0.0533 -0.003 0.06319 -0.00416 C 0.07188 -0.00532 0.08038 -0.00925 0.08924 -0.0104 C 0.09913 -0.01873 0.08958 -0.01202 0.10938 -0.01642 C 0.11615 -0.01804 0.12274 -0.02012 0.12934 -0.02266 C 0.1467 -0.02937 0.16424 -0.03469 0.1816 -0.04116 C 0.19028 -0.0444 0.19931 -0.04556 0.20781 -0.04926 C 0.22344 -0.0562 0.23767 -0.06198 0.25399 -0.06568 C 0.26823 -0.07215 0.28038 -0.07423 0.29549 -0.07585 C 0.30903 -0.08325 0.32865 -0.08973 0.34323 -0.09227 C 0.36875 -0.10615 0.39757 -0.11124 0.42465 -0.11679 C 0.43785 -0.1228 0.44879 -0.12349 0.46319 -0.12511 C 0.4717 -0.12696 0.47917 -0.12974 0.48785 -0.13113 C 0.49462 -0.13413 0.50087 -0.13714 0.50781 -0.13945 C 0.5125 -0.14385 0.51632 -0.14523 0.5217 -0.14755 C 0.53542 -0.16073 0.52882 -0.15472 0.54167 -0.16605 C 0.5434 -0.16767 0.54444 -0.17067 0.54618 -0.17229 C 0.55729 -0.1827 0.57031 -0.19056 0.5816 -0.20097 C 0.58872 -0.21484 0.58021 -0.20097 0.58924 -0.20906 C 0.59306 -0.21253 0.59618 -0.21762 0.6 -0.22132 C 0.60104 -0.2234 0.60191 -0.22571 0.60313 -0.22756 C 0.60451 -0.22988 0.6066 -0.23126 0.60781 -0.23358 C 0.6092 -0.23635 0.61007 -0.24583 0.61094 -0.24815 C 0.6158 -0.2611 0.62483 -0.27104 0.6309 -0.28284 C 0.63299 -0.29093 0.63385 -0.2944 0.6401 -0.29718 C 0.64861 -0.31984 0.65399 -0.33626 0.66771 -0.35453 C 0.66979 -0.36286 0.6724 -0.36679 0.67708 -0.37303 C 0.67795 -0.37696 0.68073 -0.38991 0.6816 -0.39153 C 0.68524 -0.3987 0.68472 -0.395 0.68472 -0.40171 " pathEditMode="relative" ptsTypes="fffffff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47919E-6 C 0.00312 -0.01526 -0.00069 -0.00347 0.01059 -0.01688 C 0.01215 -0.01896 0.01267 -0.02151 0.01424 -0.02336 C 0.01632 -0.02636 0.01858 -0.02891 0.02118 -0.03145 C 0.02986 -0.04024 0.02465 -0.03029 0.03368 -0.04417 C 0.04323 -0.05805 0.05174 -0.07793 0.06233 -0.08996 C 0.06788 -0.10337 0.06927 -0.11286 0.07847 -0.12349 C 0.0809 -0.13228 0.0842 -0.13876 0.08924 -0.14639 C 0.09392 -0.16327 0.0908 -0.15564 0.09965 -0.1716 C 0.10104 -0.17368 0.1033 -0.17761 0.1033 -0.17738 C 0.10625 -0.19056 0.10937 -0.19958 0.11771 -0.20883 C 0.12101 -0.22618 0.11684 -0.20953 0.12292 -0.22363 C 0.12865 -0.23658 0.12778 -0.24792 0.13715 -0.25902 C 0.13941 -0.26942 0.14288 -0.27867 0.14601 -0.28816 C 0.15069 -0.30134 0.15312 -0.31475 0.15694 -0.32793 C 0.16007 -0.33834 0.16042 -0.34759 0.16597 -0.35707 C 0.17031 -0.37789 0.16545 -0.35337 0.16962 -0.39477 C 0.16997 -0.40032 0.17309 -0.40564 0.17309 -0.41119 " pathEditMode="relative" rAng="0" ptsTypes="fffffffffffffffff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2192E-6 C -0.00209 -0.00277 -0.00382 -0.00532 -0.00608 -0.00786 C -0.0073 -0.00925 -0.00903 -0.01017 -0.01025 -0.01179 C -0.01823 -0.02127 -0.02223 -0.03052 -0.03212 -0.03492 C -0.0415 -0.04741 -0.05191 -0.0562 -0.06268 -0.06591 C -0.06754 -0.0703 -0.08178 -0.08788 -0.08907 -0.09112 C -0.09098 -0.0932 -0.09254 -0.09551 -0.0948 -0.09713 C -0.09601 -0.09806 -0.09792 -0.09782 -0.09914 -0.09875 C -0.10695 -0.10499 -0.11424 -0.11471 -0.1224 -0.12026 C -0.13004 -0.12534 -0.13803 -0.12881 -0.14566 -0.1339 C -0.15261 -0.13853 -0.15712 -0.14546 -0.16459 -0.1494 C -0.16511 -0.15125 -0.16511 -0.15379 -0.16598 -0.15495 C -0.16719 -0.15657 -0.1691 -0.15587 -0.17049 -0.15703 C -0.17414 -0.1598 -0.17726 -0.16373 -0.18073 -0.16697 C -0.18403 -0.17368 -0.18716 -0.17391 -0.19237 -0.17854 C -0.19671 -0.18848 -0.20035 -0.19079 -0.20678 -0.19773 C -0.21476 -0.20675 -0.20816 -0.20004 -0.21424 -0.20953 C -0.22014 -0.21855 -0.22709 -0.22618 -0.23455 -0.23265 C -0.24237 -0.25 -0.25348 -0.26457 -0.26216 -0.28099 C -0.2665 -0.28908 -0.27101 -0.29625 -0.27535 -0.30458 C -0.27622 -0.30643 -0.2783 -0.31013 -0.2783 -0.3099 C -0.28039 -0.31984 -0.28837 -0.32539 -0.29428 -0.33164 C -0.30296 -0.34135 -0.31407 -0.36008 -0.32483 -0.36448 C -0.33021 -0.37419 -0.33716 -0.37835 -0.34358 -0.38598 C -0.34809 -0.39107 -0.35244 -0.39639 -0.35678 -0.40148 C -0.36754 -0.4135 -0.35382 -0.39153 -0.37292 -0.41697 C -0.37744 -0.42322 -0.37865 -0.42507 -0.38455 -0.43062 C -0.38994 -0.43547 -0.40053 -0.4438 -0.40487 -0.44981 C -0.40834 -0.45444 -0.41511 -0.46346 -0.41511 -0.46323 C -0.41841 -0.47248 -0.42327 -0.48103 -0.42952 -0.48682 C -0.43056 -0.48867 -0.43247 -0.49237 -0.43247 -0.49237 " pathEditMode="relative" rAng="0" ptsTypes="fffffffffffffffffff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1526E-7 C 0.00139 -0.01966 0.00312 -0.04834 0.01562 -0.06568 C 0.02031 -0.08303 0.02917 -0.09968 0.03351 -0.11702 C 0.03646 -0.12928 0.03924 -0.14154 0.04253 -0.15379 C 0.05226 -0.18964 0.05642 -0.22687 0.07812 -0.25833 C 0.08194 -0.27174 0.08958 -0.28099 0.09618 -0.29325 C 0.09948 -0.29949 0.10747 -0.31152 0.10747 -0.31129 C 0.11146 -0.32401 0.12118 -0.33464 0.12743 -0.34644 C 0.1342 -0.35916 0.12257 -0.34598 0.13646 -0.36286 C 0.14062 -0.36772 0.15226 -0.37512 0.15226 -0.38136 C 0.15226 -0.39917 0.15226 -0.41674 0.15226 -0.43455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9334E-6 C -0.00208 -0.0111 -0.00573 -0.01387 -0.01198 -0.01896 C -0.0184 -0.034 -0.03004 -0.037 -0.04045 -0.04255 C -0.04514 -0.04787 -0.05035 -0.04995 -0.05538 -0.05435 C -0.06215 -0.06013 -0.06632 -0.06707 -0.07344 -0.07077 C -0.08611 -0.08441 -0.09549 -0.10361 -0.10781 -0.11771 C -0.11181 -0.12743 -0.11788 -0.12974 -0.12413 -0.13645 C -0.13038 -0.14292 -0.13577 -0.15032 -0.14219 -0.15541 C -0.15521 -0.16605 -0.16771 -0.18131 -0.18108 -0.19056 C -0.19861 -0.20259 -0.21649 -0.21253 -0.23351 -0.22595 C -0.23837 -0.22965 -0.24323 -0.23381 -0.24705 -0.24005 C -0.24844 -0.24237 -0.24948 -0.2456 -0.25139 -0.24722 C -0.25452 -0.25 -0.25851 -0.25 -0.26181 -0.25185 C -0.26337 -0.25439 -0.26476 -0.25694 -0.26649 -0.25879 C -0.26771 -0.26017 -0.26962 -0.25994 -0.27101 -0.2611 C -0.27795 -0.2685 -0.27691 -0.27151 -0.28577 -0.27521 C -0.2934 -0.28353 -0.30035 -0.28746 -0.30833 -0.29417 C -0.31215 -0.29764 -0.31615 -0.30134 -0.32031 -0.30342 C -0.32327 -0.30504 -0.32917 -0.30805 -0.32917 -0.30782 C -0.34045 -0.32562 -0.32604 -0.30504 -0.34132 -0.31984 C -0.34306 -0.32169 -0.3441 -0.32493 -0.34583 -0.32701 C -0.34913 -0.3314 -0.35226 -0.33326 -0.35625 -0.33649 C -0.35972 -0.34482 -0.36233 -0.34736 -0.36823 -0.3506 C -0.37257 -0.36101 -0.3809 -0.36448 -0.38767 -0.37165 C -0.38924 -0.37326 -0.39202 -0.37627 -0.39202 -0.37604 C -0.4007 -0.39685 -0.38906 -0.37118 -0.39965 -0.38807 C -0.40104 -0.39015 -0.40139 -0.39315 -0.40261 -0.39523 C -0.40556 -0.39986 -0.40955 -0.4031 -0.41302 -0.4068 C -0.41597 -0.41004 -0.42205 -0.41628 -0.42205 -0.41605 " pathEditMode="relative" rAng="0" ptsTypes="ffffffffffffffffffffffffffff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6809E-6 C -0.01198 -0.00232 -0.02135 -0.0037 -0.03194 -0.00902 C -0.03889 -0.01249 -0.04132 -0.01781 -0.04861 -0.01989 C -0.06458 -0.03261 -0.0408 -0.01457 -0.0592 -0.02544 C -0.07743 -0.03608 -0.06094 -0.0303 -0.07448 -0.03446 C -0.0849 -0.04464 -0.09635 -0.05042 -0.10799 -0.05805 C -0.12743 -0.07123 -0.09826 -0.05528 -0.1217 -0.06892 C -0.13507 -0.07679 -0.12361 -0.0673 -0.13681 -0.07794 C -0.14271 -0.0828 -0.1434 -0.08511 -0.15052 -0.08858 C -0.15851 -0.09297 -0.16788 -0.09621 -0.17639 -0.09945 C -0.19236 -0.11286 -0.21233 -0.11957 -0.22951 -0.13021 C -0.24062 -0.13738 -0.25174 -0.1464 -0.26285 -0.1538 C -0.27622 -0.16282 -0.28889 -0.17253 -0.30243 -0.18086 C -0.31354 -0.18779 -0.3283 -0.19404 -0.33889 -0.20259 C -0.35382 -0.21462 -0.37153 -0.22803 -0.38889 -0.23335 C -0.39878 -0.24214 -0.40764 -0.24422 -0.41788 -0.25162 C -0.42622 -0.25741 -0.43437 -0.26411 -0.44358 -0.26758 C -0.45434 -0.28053 -0.4408 -0.26573 -0.45573 -0.27683 C -0.45764 -0.27822 -0.45851 -0.28076 -0.46042 -0.28215 C -0.46424 -0.28493 -0.46927 -0.28562 -0.47257 -0.28955 C -0.47413 -0.2914 -0.47535 -0.29348 -0.47708 -0.29487 C -0.48299 -0.2995 -0.4908 -0.3025 -0.49687 -0.30736 C -0.51094 -0.31869 -0.52344 -0.33257 -0.53941 -0.3402 C -0.55226 -0.35269 -0.56441 -0.35592 -0.57882 -0.36356 C -0.58368 -0.3661 -0.58472 -0.3698 -0.58958 -0.37258 C -0.59549 -0.37605 -0.60451 -0.37975 -0.61076 -0.38183 C -0.61597 -0.38553 -0.61997 -0.38715 -0.62604 -0.38876 C -0.62865 -0.39062 -0.6309 -0.39293 -0.63351 -0.39432 C -0.63958 -0.39755 -0.64757 -0.39709 -0.6533 -0.40148 C -0.65903 -0.40611 -0.66354 -0.40865 -0.67014 -0.41074 C -0.6783 -0.41698 -0.68073 -0.4186 -0.68976 -0.4216 C -0.70035 -0.4297 -0.69549 -0.42716 -0.70347 -0.43039 C -0.71198 -0.4408 -0.71545 -0.43756 -0.72917 -0.43756 " pathEditMode="relative" rAng="0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2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4000504"/>
          <a:ext cx="1500198" cy="1480155"/>
        </p:xfrm>
        <a:graphic>
          <a:graphicData uri="http://schemas.openxmlformats.org/presentationml/2006/ole">
            <p:oleObj spid="_x0000_s1026" name="CorelDRAW" r:id="rId4" imgW="2446200" imgH="241236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14613" y="5554140"/>
          <a:ext cx="1714512" cy="1303860"/>
        </p:xfrm>
        <a:graphic>
          <a:graphicData uri="http://schemas.openxmlformats.org/presentationml/2006/ole">
            <p:oleObj spid="_x0000_s1027" name="CorelDRAW" r:id="rId5" imgW="8375760" imgH="637056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470789" y="5219821"/>
          <a:ext cx="1673211" cy="1638179"/>
        </p:xfrm>
        <a:graphic>
          <a:graphicData uri="http://schemas.openxmlformats.org/presentationml/2006/ole">
            <p:oleObj spid="_x0000_s1028" name="CorelDRAW" r:id="rId6" imgW="1480320" imgH="1448280" progId="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5650404"/>
          <a:ext cx="2285984" cy="1207596"/>
        </p:xfrm>
        <a:graphic>
          <a:graphicData uri="http://schemas.openxmlformats.org/presentationml/2006/ole">
            <p:oleObj spid="_x0000_s1029" name="CorelDRAW" r:id="rId7" imgW="4618800" imgH="2440440" progId="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857752" y="5404705"/>
          <a:ext cx="2366970" cy="1453295"/>
        </p:xfrm>
        <a:graphic>
          <a:graphicData uri="http://schemas.openxmlformats.org/presentationml/2006/ole">
            <p:oleObj spid="_x0000_s1030" name="CorelDRAW CMX" r:id="rId8" imgW="4522320" imgH="3072960" progId="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428860" y="3929066"/>
          <a:ext cx="1643074" cy="1385891"/>
        </p:xfrm>
        <a:graphic>
          <a:graphicData uri="http://schemas.openxmlformats.org/presentationml/2006/ole">
            <p:oleObj spid="_x0000_s1031" name="CorelDRAW" r:id="rId9" imgW="4352400" imgH="3670200" progId="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643702" y="3643314"/>
          <a:ext cx="2278113" cy="1522404"/>
        </p:xfrm>
        <a:graphic>
          <a:graphicData uri="http://schemas.openxmlformats.org/presentationml/2006/ole">
            <p:oleObj spid="_x0000_s1032" name="CorelDRAW" r:id="rId10" imgW="7376400" imgH="4930200" progId="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357687" y="3579642"/>
          <a:ext cx="1928826" cy="1867799"/>
        </p:xfrm>
        <a:graphic>
          <a:graphicData uri="http://schemas.openxmlformats.org/presentationml/2006/ole">
            <p:oleObj spid="_x0000_s1033" name="CorelDRAW" r:id="rId11" imgW="1836000" imgH="177840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8596" y="428604"/>
            <a:ext cx="1571636" cy="1500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28604"/>
            <a:ext cx="1571636" cy="15001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428604"/>
            <a:ext cx="1571636" cy="1500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428604"/>
            <a:ext cx="1571636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500042"/>
            <a:ext cx="2500330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ОВОЩИ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500042"/>
            <a:ext cx="2500330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ФРУКТЫ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игры\Рисунок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14752"/>
            <a:ext cx="1000131" cy="1095280"/>
          </a:xfrm>
          <a:prstGeom prst="rect">
            <a:avLst/>
          </a:prstGeom>
          <a:noFill/>
        </p:spPr>
      </p:pic>
      <p:pic>
        <p:nvPicPr>
          <p:cNvPr id="3075" name="Picture 3" descr="F:\игры\Рисунок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429264"/>
            <a:ext cx="857256" cy="1245290"/>
          </a:xfrm>
          <a:prstGeom prst="rect">
            <a:avLst/>
          </a:prstGeom>
          <a:noFill/>
        </p:spPr>
      </p:pic>
      <p:pic>
        <p:nvPicPr>
          <p:cNvPr id="3076" name="Picture 4" descr="F:\игры\Рисунок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929066"/>
            <a:ext cx="928694" cy="925829"/>
          </a:xfrm>
          <a:prstGeom prst="rect">
            <a:avLst/>
          </a:prstGeom>
          <a:noFill/>
        </p:spPr>
      </p:pic>
      <p:pic>
        <p:nvPicPr>
          <p:cNvPr id="3077" name="Picture 5" descr="F:\игры\Рисунок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571876"/>
            <a:ext cx="1071570" cy="1281335"/>
          </a:xfrm>
          <a:prstGeom prst="rect">
            <a:avLst/>
          </a:prstGeom>
          <a:noFill/>
        </p:spPr>
      </p:pic>
      <p:pic>
        <p:nvPicPr>
          <p:cNvPr id="3078" name="Picture 6" descr="F:\игры\Рисунок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357562"/>
            <a:ext cx="1695445" cy="1273817"/>
          </a:xfrm>
          <a:prstGeom prst="rect">
            <a:avLst/>
          </a:prstGeom>
          <a:noFill/>
        </p:spPr>
      </p:pic>
      <p:pic>
        <p:nvPicPr>
          <p:cNvPr id="3079" name="Picture 7" descr="F:\игры\Рисунок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143380"/>
            <a:ext cx="1071570" cy="1144346"/>
          </a:xfrm>
          <a:prstGeom prst="rect">
            <a:avLst/>
          </a:prstGeom>
          <a:noFill/>
        </p:spPr>
      </p:pic>
      <p:pic>
        <p:nvPicPr>
          <p:cNvPr id="3080" name="Picture 8" descr="F:\игры\Рисунок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857496"/>
            <a:ext cx="1163354" cy="1143008"/>
          </a:xfrm>
          <a:prstGeom prst="rect">
            <a:avLst/>
          </a:prstGeom>
          <a:noFill/>
        </p:spPr>
      </p:pic>
      <p:pic>
        <p:nvPicPr>
          <p:cNvPr id="3081" name="Picture 9" descr="F:\игры\Рисунок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86322"/>
            <a:ext cx="1000132" cy="1786526"/>
          </a:xfrm>
          <a:prstGeom prst="rect">
            <a:avLst/>
          </a:prstGeom>
          <a:noFill/>
        </p:spPr>
      </p:pic>
      <p:pic>
        <p:nvPicPr>
          <p:cNvPr id="3082" name="Picture 10" descr="F:\игры\Рисунок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42" y="5072074"/>
            <a:ext cx="1214446" cy="1525946"/>
          </a:xfrm>
          <a:prstGeom prst="rect">
            <a:avLst/>
          </a:prstGeom>
          <a:noFill/>
        </p:spPr>
      </p:pic>
      <p:pic>
        <p:nvPicPr>
          <p:cNvPr id="3083" name="Picture 11" descr="F:\игры\Рисунок1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5143512"/>
            <a:ext cx="1000132" cy="1488639"/>
          </a:xfrm>
          <a:prstGeom prst="rect">
            <a:avLst/>
          </a:prstGeom>
          <a:noFill/>
        </p:spPr>
      </p:pic>
      <p:pic>
        <p:nvPicPr>
          <p:cNvPr id="3084" name="Picture 12" descr="F:\игры\Рисунок1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5138034"/>
            <a:ext cx="1000132" cy="1461849"/>
          </a:xfrm>
          <a:prstGeom prst="rect">
            <a:avLst/>
          </a:prstGeom>
          <a:noFill/>
        </p:spPr>
      </p:pic>
      <p:pic>
        <p:nvPicPr>
          <p:cNvPr id="3085" name="Picture 13" descr="F:\игры\Рисунок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2928934"/>
            <a:ext cx="1214446" cy="945198"/>
          </a:xfrm>
          <a:prstGeom prst="rect">
            <a:avLst/>
          </a:prstGeom>
          <a:noFill/>
        </p:spPr>
      </p:pic>
      <p:pic>
        <p:nvPicPr>
          <p:cNvPr id="3086" name="Picture 14" descr="F:\игры\Рисунок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92" y="4143380"/>
            <a:ext cx="1770057" cy="955457"/>
          </a:xfrm>
          <a:prstGeom prst="rect">
            <a:avLst/>
          </a:prstGeom>
          <a:noFill/>
        </p:spPr>
      </p:pic>
      <p:pic>
        <p:nvPicPr>
          <p:cNvPr id="3087" name="Picture 15" descr="F:\игры\Рисунок1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0958" y="5429264"/>
            <a:ext cx="1381119" cy="1216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3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742955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327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Ольга\Downloads\животные\животные    дикие\hello_html_m170edb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4191000"/>
            <a:ext cx="1447800" cy="1222084"/>
          </a:xfrm>
          <a:prstGeom prst="rect">
            <a:avLst/>
          </a:prstGeom>
          <a:noFill/>
        </p:spPr>
      </p:pic>
      <p:pic>
        <p:nvPicPr>
          <p:cNvPr id="6" name="Picture 11" descr="C:\Users\Ольга\Downloads\животные\животные домашние\horse_PNG2558-170x15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623560"/>
            <a:ext cx="1371600" cy="1234440"/>
          </a:xfrm>
          <a:prstGeom prst="rect">
            <a:avLst/>
          </a:prstGeom>
          <a:noFill/>
        </p:spPr>
      </p:pic>
      <p:pic>
        <p:nvPicPr>
          <p:cNvPr id="7" name="Picture 16" descr="C:\Users\Ольга\Downloads\животные\животные    дикие\fotosbornik_ru_42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703980"/>
            <a:ext cx="1295400" cy="933115"/>
          </a:xfrm>
          <a:prstGeom prst="rect">
            <a:avLst/>
          </a:prstGeom>
          <a:noFill/>
        </p:spPr>
      </p:pic>
      <p:pic>
        <p:nvPicPr>
          <p:cNvPr id="8" name="Picture 12" descr="C:\Users\Ольга\Downloads\животные\животные домашние\pig_PNG2207-170x1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91000"/>
            <a:ext cx="1287096" cy="1181100"/>
          </a:xfrm>
          <a:prstGeom prst="rect">
            <a:avLst/>
          </a:prstGeom>
          <a:noFill/>
        </p:spPr>
      </p:pic>
      <p:pic>
        <p:nvPicPr>
          <p:cNvPr id="9" name="Picture 3" descr="C:\Users\Ольга\Downloads\животные\животные    дикие\getImage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48312"/>
            <a:ext cx="1037748" cy="1309688"/>
          </a:xfrm>
          <a:prstGeom prst="rect">
            <a:avLst/>
          </a:prstGeom>
          <a:noFill/>
        </p:spPr>
      </p:pic>
      <p:pic>
        <p:nvPicPr>
          <p:cNvPr id="10" name="Picture 8" descr="C:\Users\Ольга\Downloads\животные\животные    дикие\getImage (1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38600"/>
            <a:ext cx="1524000" cy="1085736"/>
          </a:xfrm>
          <a:prstGeom prst="rect">
            <a:avLst/>
          </a:prstGeom>
          <a:noFill/>
        </p:spPr>
      </p:pic>
      <p:pic>
        <p:nvPicPr>
          <p:cNvPr id="11" name="Picture 9" descr="C:\Users\Ольга\Downloads\животные\животные домашние\82029530_61936420a2a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676400" y="4419600"/>
            <a:ext cx="990600" cy="984939"/>
          </a:xfrm>
          <a:prstGeom prst="rect">
            <a:avLst/>
          </a:prstGeom>
          <a:noFill/>
        </p:spPr>
      </p:pic>
      <p:pic>
        <p:nvPicPr>
          <p:cNvPr id="12" name="Picture 2" descr="C:\Users\Ольга\Downloads\животные\животные    дикие\4612784-thum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5855970"/>
            <a:ext cx="742244" cy="1002030"/>
          </a:xfrm>
          <a:prstGeom prst="rect">
            <a:avLst/>
          </a:prstGeom>
          <a:noFill/>
        </p:spPr>
      </p:pic>
      <p:pic>
        <p:nvPicPr>
          <p:cNvPr id="13" name="Picture 2" descr="C:\Users\Ольга\Downloads\животные\животные    дикие\getImage (24) копи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0" y="4786322"/>
            <a:ext cx="914400" cy="757917"/>
          </a:xfrm>
          <a:prstGeom prst="rect">
            <a:avLst/>
          </a:prstGeom>
          <a:noFill/>
        </p:spPr>
      </p:pic>
      <p:pic>
        <p:nvPicPr>
          <p:cNvPr id="14" name="Picture 15" descr="C:\Users\Ольга\Downloads\животные\животные домашние\0_71c68_d1ed629b_XL_zpsbe811ef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4114800"/>
            <a:ext cx="1295400" cy="1119138"/>
          </a:xfrm>
          <a:prstGeom prst="rect">
            <a:avLst/>
          </a:prstGeom>
          <a:noFill/>
        </p:spPr>
      </p:pic>
      <p:pic>
        <p:nvPicPr>
          <p:cNvPr id="2051" name="Picture 3" descr="F:\игры\Рисунок3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14480" y="5669206"/>
            <a:ext cx="1428760" cy="1188794"/>
          </a:xfrm>
          <a:prstGeom prst="rect">
            <a:avLst/>
          </a:prstGeom>
          <a:noFill/>
        </p:spPr>
      </p:pic>
      <p:pic>
        <p:nvPicPr>
          <p:cNvPr id="2052" name="Picture 4" descr="F:\игры\Рисунок3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5476636"/>
            <a:ext cx="1193794" cy="1381364"/>
          </a:xfrm>
          <a:prstGeom prst="rect">
            <a:avLst/>
          </a:prstGeom>
          <a:noFill/>
        </p:spPr>
      </p:pic>
      <p:pic>
        <p:nvPicPr>
          <p:cNvPr id="2053" name="Picture 5" descr="F:\игры\Рисунок2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5206" y="3071810"/>
            <a:ext cx="1643074" cy="113369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416720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43372" y="0"/>
            <a:ext cx="500062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1878E-6 L 0.0375 -0.37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1734 L -0.15417 -0.588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532E-7 L 0.1349 -0.60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4218E-6 L -0.01666 -0.367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74 L -0.11563 -0.531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9334E-6 L 0.05833 -0.339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CorelDRAW</vt:lpstr>
      <vt:lpstr>CorelDRAW CMX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User-PC</cp:lastModifiedBy>
  <cp:revision>14</cp:revision>
  <dcterms:created xsi:type="dcterms:W3CDTF">2017-07-20T12:40:41Z</dcterms:created>
  <dcterms:modified xsi:type="dcterms:W3CDTF">2017-07-27T10:46:05Z</dcterms:modified>
</cp:coreProperties>
</file>