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7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F7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962" autoAdjust="0"/>
    <p:restoredTop sz="96311" autoAdjust="0"/>
  </p:normalViewPr>
  <p:slideViewPr>
    <p:cSldViewPr>
      <p:cViewPr>
        <p:scale>
          <a:sx n="78" d="100"/>
          <a:sy n="78" d="100"/>
        </p:scale>
        <p:origin x="-1080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D330C8-D525-427D-A31B-0C9B3A0D98A2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9EA607-3DAC-4B1D-B69E-2FA08722D8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333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EA607-3DAC-4B1D-B69E-2FA08722D8A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C4227-54A0-472E-8873-B6F79A2196D1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B96D-2201-4652-A5C3-ECE2DFB807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130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C4227-54A0-472E-8873-B6F79A2196D1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B96D-2201-4652-A5C3-ECE2DFB807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844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C4227-54A0-472E-8873-B6F79A2196D1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B96D-2201-4652-A5C3-ECE2DFB807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523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C4227-54A0-472E-8873-B6F79A2196D1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B96D-2201-4652-A5C3-ECE2DFB807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501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C4227-54A0-472E-8873-B6F79A2196D1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B96D-2201-4652-A5C3-ECE2DFB807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248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C4227-54A0-472E-8873-B6F79A2196D1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B96D-2201-4652-A5C3-ECE2DFB807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503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C4227-54A0-472E-8873-B6F79A2196D1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B96D-2201-4652-A5C3-ECE2DFB807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709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C4227-54A0-472E-8873-B6F79A2196D1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B96D-2201-4652-A5C3-ECE2DFB807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242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C4227-54A0-472E-8873-B6F79A2196D1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B96D-2201-4652-A5C3-ECE2DFB807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168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C4227-54A0-472E-8873-B6F79A2196D1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B96D-2201-4652-A5C3-ECE2DFB807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382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C4227-54A0-472E-8873-B6F79A2196D1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B96D-2201-4652-A5C3-ECE2DFB807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852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C4227-54A0-472E-8873-B6F79A2196D1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CB96D-2201-4652-A5C3-ECE2DFB807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594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1560" y="1412776"/>
            <a:ext cx="7920880" cy="27363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prstTxWarp prst="textInflate">
              <a:avLst/>
            </a:prstTxWarp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Деревья нашего Края </a:t>
            </a:r>
            <a:endParaRPr lang="ru-RU" sz="5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342271"/>
            <a:ext cx="8568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МБДОУ ЦРР № 5 « Мир детства»  структурное подразделение Бондаренко, 25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436096" y="4653136"/>
            <a:ext cx="3707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Составитель</a:t>
            </a:r>
            <a:r>
              <a:rPr lang="ru-RU" b="1" dirty="0" smtClean="0"/>
              <a:t> </a:t>
            </a:r>
            <a:r>
              <a:rPr lang="ru-RU" b="1" dirty="0" smtClean="0"/>
              <a:t>: воспитатель 1 кв. категории</a:t>
            </a:r>
          </a:p>
          <a:p>
            <a:r>
              <a:rPr lang="ru-RU" b="1" dirty="0" smtClean="0"/>
              <a:t>Харитонова А. В</a:t>
            </a:r>
            <a:r>
              <a:rPr lang="ru-RU" b="1" dirty="0" smtClean="0"/>
              <a:t>.</a:t>
            </a:r>
            <a:endParaRPr lang="ru-RU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116361" y="6315376"/>
            <a:ext cx="1146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Тула 2017</a:t>
            </a:r>
            <a:endParaRPr lang="ru-RU" b="1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rgbClr val="00B050"/>
                </a:solidFill>
              </a:rPr>
              <a:t>Клён</a:t>
            </a:r>
            <a:endParaRPr lang="ru-RU" sz="6600" dirty="0">
              <a:solidFill>
                <a:srgbClr val="00B05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густой синеве,</a:t>
            </a:r>
          </a:p>
          <a:p>
            <a:pPr>
              <a:lnSpc>
                <a:spcPct val="110000"/>
              </a:lnSpc>
            </a:pP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Апельсиново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ал,</a:t>
            </a:r>
          </a:p>
          <a:p>
            <a:pPr>
              <a:lnSpc>
                <a:spcPct val="110000"/>
              </a:lnSpc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Клиновый листок </a:t>
            </a:r>
          </a:p>
          <a:p>
            <a:pPr>
              <a:lnSpc>
                <a:spcPct val="110000"/>
              </a:lnSpc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Надо мною летал.</a:t>
            </a:r>
          </a:p>
          <a:p>
            <a:pPr>
              <a:lnSpc>
                <a:spcPct val="110000"/>
              </a:lnSpc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 следом бегу:</a:t>
            </a:r>
          </a:p>
          <a:p>
            <a:pPr>
              <a:lnSpc>
                <a:spcPct val="110000"/>
              </a:lnSpc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Он, как будто дразня,</a:t>
            </a:r>
          </a:p>
          <a:p>
            <a:pPr>
              <a:lnSpc>
                <a:spcPct val="110000"/>
              </a:lnSpc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Куда –то манил</a:t>
            </a:r>
          </a:p>
          <a:p>
            <a:pPr>
              <a:lnSpc>
                <a:spcPct val="110000"/>
              </a:lnSpc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собою меня.</a:t>
            </a:r>
          </a:p>
          <a:p>
            <a:pPr>
              <a:lnSpc>
                <a:spcPct val="110000"/>
              </a:lnSpc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Листок, </a:t>
            </a:r>
          </a:p>
          <a:p>
            <a:pPr>
              <a:lnSpc>
                <a:spcPct val="110000"/>
              </a:lnSpc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Утомившись кружить в вышине,</a:t>
            </a:r>
          </a:p>
          <a:p>
            <a:pPr>
              <a:lnSpc>
                <a:spcPct val="110000"/>
              </a:lnSpc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Доверчиво сел</a:t>
            </a:r>
          </a:p>
          <a:p>
            <a:pPr>
              <a:lnSpc>
                <a:spcPct val="110000"/>
              </a:lnSpc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ладошку  ко мне.</a:t>
            </a:r>
          </a:p>
          <a:p>
            <a:pPr>
              <a:lnSpc>
                <a:spcPct val="110000"/>
              </a:lnSpc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(Г. 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Осинова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68760"/>
            <a:ext cx="3810122" cy="4857403"/>
          </a:xfrm>
          <a:effectLst>
            <a:softEdge rad="127000"/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640960" cy="65248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Клен</a:t>
            </a:r>
            <a:r>
              <a:rPr lang="ru-RU" sz="16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легко отличить от других деревьев по большим узорным листьям с пятью острыми концами. Особенно красив клен осенью. Листочки на клене окрашиваются в разные цвета: желтый, красный, оранжевый, багряный, золотистый. Дерево преображается, становиться таким нарядным, что глаз не отвести. Сложно удержаться и не собрать букет из листьев.</a:t>
            </a:r>
          </a:p>
          <a:p>
            <a:pPr lvl="5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Клен встречает самым первым</a:t>
            </a:r>
          </a:p>
          <a:p>
            <a:pPr lvl="5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Осени приход</a:t>
            </a:r>
          </a:p>
          <a:p>
            <a:pPr lvl="5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Кружит в воздухе  веселый </a:t>
            </a:r>
          </a:p>
          <a:p>
            <a:pPr lvl="5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Листьев хоровод.</a:t>
            </a:r>
          </a:p>
          <a:p>
            <a:pPr lvl="5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Землю быстро укрывает </a:t>
            </a:r>
          </a:p>
          <a:p>
            <a:pPr lvl="5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Золотым ковром- </a:t>
            </a:r>
          </a:p>
          <a:p>
            <a:pPr lvl="5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Пусть родная засыпает </a:t>
            </a:r>
          </a:p>
          <a:p>
            <a:pPr lvl="5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Долгим зимним сном.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Весной клен пробуждается одним из первых. Как только начинает таять снег, корни клена впитывают влагу из земли и гонят её по стволу к веткам. Если в это время сделать на дереве надрез, из него потечет сок. Кленовый сок очень сладкий, содержит 2-3 % сахара.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В конце апреля клен начинает цвести. Цветочки у него малозаметные: мелкие, желтовато-зеленые, но у них сильный привлекательный запах. К тому же в это время не так уж много цветущих растений, поэтому пчелы и другие насекомые устремляются к клену, собирают сладкий нектар и опыляют растение.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Плоды клена похожи на маленькие пропеллеры. Осенью они отрываются от веток, и ветер разносит их по окрестностям.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Клен –дерево быстро растущее. Молодые побеги, которые получают достаточно влаги, тепла и света, за год подрастают примерно на метр.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Древесина у клена белая, с красно-бурым или желтоватым оттенком. Оно прекрасно строгается и сохранят форму. Древесину можно легко гнуть, поэтому с давних времен используется для изготовления музыкальных инструментов.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00B050"/>
                </a:solidFill>
              </a:rPr>
              <a:t>Осина</a:t>
            </a:r>
            <a:endParaRPr lang="ru-RU" sz="6000" dirty="0">
              <a:solidFill>
                <a:srgbClr val="00B05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Осину 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Окрасила 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Осень.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Осина мне нравится очень.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Она позолотой блистает,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Одно только жаль –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Облетает. 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                     (В. Лунин)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052736"/>
            <a:ext cx="3954138" cy="5073427"/>
          </a:xfrm>
          <a:effectLst>
            <a:softEdge rad="127000"/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784976" cy="646330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i="1" u="sng" dirty="0" smtClean="0">
                <a:solidFill>
                  <a:srgbClr val="C00000"/>
                </a:solidFill>
              </a:rPr>
              <a:t>  </a:t>
            </a:r>
          </a:p>
          <a:p>
            <a:r>
              <a:rPr lang="ru-RU" b="1" i="1" u="sng" dirty="0" smtClean="0">
                <a:solidFill>
                  <a:srgbClr val="C00000"/>
                </a:solidFill>
              </a:rPr>
              <a:t>Осина. </a:t>
            </a:r>
            <a:r>
              <a:rPr lang="ru-RU" dirty="0" smtClean="0"/>
              <a:t>Даже в безвредную погоду в осиновом лесу можно услышать слабый шум шелестящих листьев, словно они постоянно о чем-то перешептываются. Если же подует ветерок, осиновые листочки начинают раскачиваться и шелестеть.</a:t>
            </a:r>
          </a:p>
          <a:p>
            <a:r>
              <a:rPr lang="ru-RU" dirty="0" smtClean="0"/>
              <a:t>   Вам, наверное, приходилось слышать выражение: «дрожит как осиновый лист». Так говорят о человеке трусливом или охваченным страхом. </a:t>
            </a:r>
          </a:p>
          <a:p>
            <a:r>
              <a:rPr lang="ru-RU" dirty="0" smtClean="0"/>
              <a:t>Листья у осины округлой формы, сидят на длинном черешке… При движении воздуха они начинают раскачиваться, ударяться друг о друга и шуметь. Интересно, что у молодых побегов листья совершенно не похожи на листья взрослого дерева. Они крупнее, мягче, слегка опущены, с заостренной верхушкой. Черешки молодых листьев  короткие и круглые и «дрожать» они не могут.</a:t>
            </a:r>
          </a:p>
          <a:p>
            <a:r>
              <a:rPr lang="ru-RU" dirty="0" smtClean="0"/>
              <a:t>   Цветет осина ранней весной. Еще не успели распуститься листья, а осина покрывается длинными мохнатыми сережками. Осенью листья осины одними из первых приобретают нарядную окраску разных оттенков: от нежно-желтого до ярко-багряным.</a:t>
            </a:r>
          </a:p>
          <a:p>
            <a:r>
              <a:rPr lang="ru-RU" dirty="0" smtClean="0"/>
              <a:t>   Плоды у осины созревают осенью. Семена у неё легкие, мелкие. Благодаря пушистому хохолку разлетаются на большие расстояния. Молодые осинки отличаются быстрым ростом. Молодые деревца (до 30лет) ежегодно вырастают на 1,5-2 метра. Продолжительность жизни у осины 60 -80 лет .</a:t>
            </a:r>
          </a:p>
          <a:p>
            <a:pPr algn="just"/>
            <a:r>
              <a:rPr lang="ru-RU" dirty="0" smtClean="0"/>
              <a:t>   С давних времен древесину осины использовали как отделочный материал при постройки деревянных церквей. Из неё резали лемех –узорчатую дрань, которой покрывали купола. Правильно высушенная древесина по прочности уступает лишь дубу и сосне, поэтому она пригодна для приготовления лодок и лыж. 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144000" cy="65973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00B050"/>
                </a:solidFill>
              </a:rPr>
              <a:t>Рябина</a:t>
            </a:r>
            <a:endParaRPr lang="ru-RU" sz="6000" dirty="0">
              <a:solidFill>
                <a:srgbClr val="00B05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Красненькую ягоду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Мне дала рябина.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Думала я, что сладкую, 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А она –как хина.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То ли это ягодка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Просто не дозрела,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То ль рябина хитрая 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Подшутить хотела?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5" y="1196752"/>
            <a:ext cx="4420989" cy="4464496"/>
          </a:xfrm>
          <a:effectLst>
            <a:softEdge rad="127000"/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88640"/>
            <a:ext cx="8784976" cy="65248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1600" b="1" i="1" u="sng" dirty="0" smtClean="0">
              <a:solidFill>
                <a:srgbClr val="FF0000"/>
              </a:solidFill>
            </a:endParaRPr>
          </a:p>
          <a:p>
            <a:r>
              <a:rPr lang="ru-RU" sz="1600" b="1" i="1" u="sng" dirty="0" smtClean="0">
                <a:solidFill>
                  <a:srgbClr val="FF0000"/>
                </a:solidFill>
              </a:rPr>
              <a:t>Рябина </a:t>
            </a:r>
            <a:r>
              <a:rPr lang="ru-RU" sz="1600" dirty="0" smtClean="0"/>
              <a:t>–разноликое дерево. В любое время года она нарядная. Своими цветами, листьями и плодами она украшает сад, лес. В конце лета она наряжается в убор из ярко-красных плодов. </a:t>
            </a:r>
          </a:p>
          <a:p>
            <a:r>
              <a:rPr lang="ru-RU" sz="1600" dirty="0" smtClean="0"/>
              <a:t>Рябина –род  древесных растений из семейства Розовых. Известно около ста видов рябины. Основные среди них –рябина обыкновенная (царица осеннего леса) и черноплодная (королева осеннего сада).</a:t>
            </a:r>
          </a:p>
          <a:p>
            <a:endParaRPr lang="ru-RU" sz="1600" dirty="0" smtClean="0"/>
          </a:p>
          <a:p>
            <a:r>
              <a:rPr lang="ru-RU" sz="1600" dirty="0" smtClean="0"/>
              <a:t>   Полезные свойства рябины обыкновенной давно знакомы медицине. В ней значительное содержание витаминов, каротина. В напитках она прекрасно сочетается с шиповником. Ягода оказывает противовоспалительное, кровоостанавливающее действие. При лечении в ход идут плоды, цветы и листья рябины обыкновенной. Она полезна для кишечника, обладает желчегонным действием.</a:t>
            </a:r>
          </a:p>
          <a:p>
            <a:endParaRPr lang="ru-RU" sz="1600" dirty="0" smtClean="0"/>
          </a:p>
          <a:p>
            <a:r>
              <a:rPr lang="ru-RU" sz="1600" dirty="0" smtClean="0"/>
              <a:t>    В старину этому дереву приписывали магические свойства. Наши предки считали рябину надежной защитницей от сглаза, порчи и всевозможных бед. Её ветками украшали жилища, плоды и листья использовали в качестве оберега, вяленые, моченые, сваренные в меду ягоды подавали среди прочих яств к столу, а порошок из сухих плодов добавляли в муку. В народной медицине используются и ягоды, листья и даже кора рябины.</a:t>
            </a:r>
          </a:p>
          <a:p>
            <a:endParaRPr lang="ru-RU" sz="1600" dirty="0" smtClean="0"/>
          </a:p>
          <a:p>
            <a:r>
              <a:rPr lang="ru-RU" sz="1600" dirty="0" smtClean="0"/>
              <a:t>Поздняя осень и период первых морозов хорошее время для сбора ягод красной рябины. Зимой она порадует вас вкусным ароматным чаем, поможет укрепить здоровье, да и просто украсит комнату, если высушенные ветки с кистями ягод поставить в вазу. </a:t>
            </a:r>
          </a:p>
          <a:p>
            <a:endParaRPr lang="ru-RU" sz="1600" dirty="0" smtClean="0"/>
          </a:p>
          <a:p>
            <a:r>
              <a:rPr lang="ru-RU" sz="1600" dirty="0" smtClean="0"/>
              <a:t>При сборе ягоды желательно часть плодов оставлять на деревьях, так как зимой они служат кормом для многих птиц.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00B050"/>
                </a:solidFill>
              </a:rPr>
              <a:t>сосна</a:t>
            </a:r>
            <a:endParaRPr lang="ru-RU" sz="6000" dirty="0">
              <a:solidFill>
                <a:srgbClr val="00B05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435101"/>
            <a:ext cx="4032448" cy="469106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Сосны до неба хотят дорасти,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Небо ветвями хотят подмести,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Чтобы в течение года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Ясной стояла погода.</a:t>
            </a:r>
          </a:p>
          <a:p>
            <a:endParaRPr lang="ru-RU" sz="2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124744"/>
            <a:ext cx="3888432" cy="4824536"/>
          </a:xfrm>
          <a:effectLst>
            <a:softEdge rad="127000"/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712968" cy="64633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b="1" i="1" u="sng" dirty="0" smtClean="0">
              <a:solidFill>
                <a:srgbClr val="C00000"/>
              </a:solidFill>
            </a:endParaRPr>
          </a:p>
          <a:p>
            <a:r>
              <a:rPr lang="ru-RU" b="1" i="1" u="sng" dirty="0" smtClean="0">
                <a:solidFill>
                  <a:srgbClr val="C00000"/>
                </a:solidFill>
              </a:rPr>
              <a:t>Сосны</a:t>
            </a:r>
            <a:r>
              <a:rPr lang="ru-RU" b="1" i="1" u="sng" dirty="0" smtClean="0"/>
              <a:t> </a:t>
            </a:r>
            <a:r>
              <a:rPr lang="ru-RU" dirty="0" smtClean="0"/>
              <a:t>–деревья стройные, высокие, с красивыми золотистыми стволами. Нижние сучья на соснах быстро отмирают, так как питательные вещества в нижней части деревьев расходуются быстрее, чем накапливаются в процессе фотосинтеза. Поэтому сосновый лес напоминает светлый храм с величественными колоннами. Жители Северной Европы создали много сказок об этом дереве. На Востоке считают, что сосны отводят беду и приносят счастье. Находиться в сосновом бору не только приятно, но и полезно. Воздух там всегда чистый. Сосны выделяют эфирные масла, которые убивают микробов.</a:t>
            </a:r>
          </a:p>
          <a:p>
            <a:r>
              <a:rPr lang="ru-RU" dirty="0" smtClean="0"/>
              <a:t>Круглый год: и зимой, и летом сосна остается зеленой. Иголки на ней сменяются не все сразу, а постепенно: одни иголочки опадают, на их месте вырастают новые. Сосновые иглы длиннее еловых, прикрепляются к ветке по две хвоинки вместе.</a:t>
            </a:r>
          </a:p>
          <a:p>
            <a:r>
              <a:rPr lang="ru-RU" dirty="0" smtClean="0"/>
              <a:t>Сосны –растения светолюбивые, любят просто и солнце. Посмотришь на сосновый бор  и кажется, что сосны так и тянуться вверх, поближе к солнцу. </a:t>
            </a:r>
          </a:p>
          <a:p>
            <a:r>
              <a:rPr lang="ru-RU" dirty="0" smtClean="0"/>
              <a:t>Сосны можно встретить на песчаных почвах, на болотах, на скалах, среди расщелин. Они не капризные и могут приспосабливаться к разным условиям. Корни у сосны мощные, большие. На песчаных почвах корни устремляются вниз, добывая живительную влагу. На болотистых почвах они поджимаются, спасаясь от излишней влажности. </a:t>
            </a:r>
          </a:p>
          <a:p>
            <a:r>
              <a:rPr lang="ru-RU" dirty="0" smtClean="0"/>
              <a:t>Сосны самые древние деревья на нашей планете. Сосна обыкновенная распространяется в средней полосе, растет 300-500лет. В Северной Америке встречаются сосны –долгожители . Сейчас все сосны –долгожители взяты под охрану государства. Среди них не мало деревьев старше 4000лет.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430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B050"/>
                </a:solidFill>
              </a:rPr>
              <a:t>Дуб</a:t>
            </a:r>
            <a:endParaRPr lang="ru-RU" sz="4000" dirty="0">
              <a:solidFill>
                <a:srgbClr val="00B05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323528" y="1435101"/>
            <a:ext cx="3528392" cy="5018236"/>
          </a:xfrm>
          <a:effectLst>
            <a:glow rad="101600">
              <a:srgbClr val="00B050">
                <a:alpha val="60000"/>
              </a:srgbClr>
            </a:glow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Дуб дождя и ветра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Вовсе не боится.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Кто сказал, что дубу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Страшно  простудиться?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Ведь до поздней осени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Я стою зеленый.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Значит, я выносливый,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Значит, закаленный.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764704"/>
            <a:ext cx="4762872" cy="5040559"/>
          </a:xfrm>
          <a:effectLst>
            <a:softEdge rad="127000"/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1"/>
            <a:ext cx="8784976" cy="674030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Дуб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мощное, величественное дерево. Ствол толстый, покрыт коричнево-серой коркой с извилистыми трещинами. Чем старше дерево, тем глубже трещины. Дуб считают олицетворением богатырской силы. В Греции дубовая ветка была символом силы, могущества и знатности. Дуб посвящали покровителю  искусств – богу Аполлону.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ревнем Риме жёлуди считались божественными плодами. Древнеримский ученый Плиний Старший так и писал про дубы: «Не тронутые веками, одного возраста со вселенной, они поражают своей  бессмертной судьбою, как величайшее чудо мира».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Дуб считали  священным деревом и славяне, его посвящали богу молнии и грому – Перуну.</a:t>
            </a: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Дуб – деревьев всех король,</a:t>
            </a: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 него большая роль.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(И.Горюнова)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В средней полосе нет деревьев, которые превосходили бы дубы размерами. Живут дубы 400 -500 лет. Единичные экземпляры достигают возраста около полутора тысяч лет. Самый древний дуб растет в Германии. Его возраст –около 1400лет.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Дуб –дерево светолюбивое. Обращали внимание на ветви дуба? Они многократно изогнутые, словно скрученные, у старых дубов имеют причудливые изгибы. Дело в том, что ветви постоянно тянутся к солнцу, к свету. Вот и меняют направление роста в зависимости от освещения.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Цветут дубы в мае. Плоды –жёлуди –созревают осенью. Полакомиться желудями любят многие лесные жители: кабаны, олени, полевые мыши, сойки.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дуба ценная древесина: плотная, твердая, прочная, с красивой текстурой. Ее используют  в кораблестроении, мебельном , столярном производстве.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rgbClr val="00B050"/>
                </a:solidFill>
              </a:rPr>
              <a:t>Ель</a:t>
            </a:r>
            <a:endParaRPr lang="ru-RU" sz="6600" dirty="0">
              <a:solidFill>
                <a:srgbClr val="00B05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1988841"/>
            <a:ext cx="3312368" cy="2785987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Что же это за девица: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Не швея не мастерица,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Ничего сама не шьет,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А в иголках круглый год.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                (А.Рождественская)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980728"/>
            <a:ext cx="4690864" cy="4104456"/>
          </a:xfrm>
          <a:effectLst>
            <a:softEdge rad="127000"/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59961"/>
            <a:ext cx="8784976" cy="7232749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i="1" u="sng" dirty="0" smtClean="0">
                <a:solidFill>
                  <a:srgbClr val="C00000"/>
                </a:solidFill>
              </a:rPr>
              <a:t> Ель.  </a:t>
            </a:r>
            <a:r>
              <a:rPr lang="ru-RU" sz="1600" i="1" dirty="0" smtClean="0"/>
              <a:t>К</a:t>
            </a:r>
            <a:r>
              <a:rPr lang="ru-RU" sz="1600" dirty="0" smtClean="0"/>
              <a:t>акое дерево мы всегда наряжаем игрушками на Новый год? Правильно, елку. Елка или по научному, ель, родственница других хвойных деревьев, таких как сосна и кедр. </a:t>
            </a:r>
          </a:p>
          <a:p>
            <a:r>
              <a:rPr lang="ru-RU" sz="1600" dirty="0" smtClean="0"/>
              <a:t>	У ели крона гуще, чем у сосны. Она хорошо переносит не достаток света и не погибает, а просто перестает расти. Для хорошего роста ели требуется влажная питательная почва. Ели –стройные деревья с пушистыми ветками, покрытыми хвоей. Ель обыкновенная европейская –самое высокое дерево в Европе оно достигает высоты 70метров.</a:t>
            </a:r>
          </a:p>
          <a:p>
            <a:pPr lvl="6" algn="just"/>
            <a:r>
              <a:rPr lang="ru-RU" sz="1600" i="1" dirty="0" smtClean="0"/>
              <a:t>Если на опушки-до небес макушки –</a:t>
            </a:r>
          </a:p>
          <a:p>
            <a:pPr lvl="6" algn="just"/>
            <a:r>
              <a:rPr lang="ru-RU" sz="1600" i="1" dirty="0" smtClean="0"/>
              <a:t>Слушают , молчат, смотрят на внучат.</a:t>
            </a:r>
          </a:p>
          <a:p>
            <a:pPr lvl="6" algn="just"/>
            <a:r>
              <a:rPr lang="ru-RU" sz="1600" i="1" dirty="0" smtClean="0"/>
              <a:t>А внучата –елочки, тонкие иголочки,</a:t>
            </a:r>
          </a:p>
          <a:p>
            <a:pPr lvl="6" algn="just"/>
            <a:r>
              <a:rPr lang="ru-RU" sz="1600" i="1" dirty="0" smtClean="0"/>
              <a:t>У лесных ворот водят хоровод.</a:t>
            </a:r>
          </a:p>
          <a:p>
            <a:pPr algn="just"/>
            <a:r>
              <a:rPr lang="ru-RU" sz="1600" dirty="0" smtClean="0"/>
              <a:t>	Если у лиственных деревьев листья  осенью желтеют и опадают, то у хвойных листья –хвоинки остаются зелеными и в зимнюю пору. Единственное хвойное дерево, которое каждый год сбрасывает хвою, -лиственница.</a:t>
            </a:r>
          </a:p>
          <a:p>
            <a:pPr algn="just"/>
            <a:r>
              <a:rPr lang="ru-RU" sz="1600" dirty="0" smtClean="0"/>
              <a:t>	В наше стране в европейской части растёт ель обыкновенная, на Урале и Сибири –ель сибирская, на Дальнем Востоке –ель корейская, на Кавказе –ель восточная, в Карелии –ель финская. Вот сколько видов. </a:t>
            </a:r>
          </a:p>
          <a:p>
            <a:pPr algn="just"/>
            <a:r>
              <a:rPr lang="ru-RU" sz="1600" dirty="0" smtClean="0"/>
              <a:t>	На центральных площадях российских городов красуются </a:t>
            </a:r>
            <a:r>
              <a:rPr lang="ru-RU" sz="1200" dirty="0" err="1" smtClean="0"/>
              <a:t>голубые</a:t>
            </a:r>
            <a:r>
              <a:rPr lang="ru-RU" sz="1600" dirty="0" smtClean="0"/>
              <a:t> ели. Их родина –Северная Америка. Необычную окраску хвое придает восковой налет. Дерево, покрыто природным воском, с легкостью может пережить как суровую зиму, так и засушливое лето.</a:t>
            </a:r>
          </a:p>
          <a:p>
            <a:pPr lvl="6" algn="just"/>
            <a:r>
              <a:rPr lang="ru-RU" sz="1600" i="1" dirty="0" smtClean="0"/>
              <a:t>Её всегда в лесу найдешь-</a:t>
            </a:r>
          </a:p>
          <a:p>
            <a:pPr lvl="6" algn="just"/>
            <a:r>
              <a:rPr lang="ru-RU" sz="1600" i="1" dirty="0" smtClean="0"/>
              <a:t>Пойдем гулять и встретим:</a:t>
            </a:r>
          </a:p>
          <a:p>
            <a:pPr lvl="6" algn="just"/>
            <a:r>
              <a:rPr lang="ru-RU" sz="1600" i="1" dirty="0" smtClean="0"/>
              <a:t>Стоит колючая, как еж,</a:t>
            </a:r>
          </a:p>
          <a:p>
            <a:pPr lvl="6" algn="just"/>
            <a:r>
              <a:rPr lang="ru-RU" sz="1600" i="1" dirty="0" smtClean="0"/>
              <a:t>Зимою в платье летнем.</a:t>
            </a:r>
          </a:p>
          <a:p>
            <a:pPr algn="just"/>
            <a:r>
              <a:rPr lang="ru-RU" sz="1600" dirty="0" smtClean="0"/>
              <a:t>	Живет ель несколько сотен лет, </a:t>
            </a:r>
            <a:r>
              <a:rPr lang="ru-RU" sz="1600" dirty="0"/>
              <a:t>с</a:t>
            </a:r>
            <a:r>
              <a:rPr lang="ru-RU" sz="1600" dirty="0" smtClean="0"/>
              <a:t>амые старые ели в нашей стране обнаружены в Костромской области. Им более 500 лет.</a:t>
            </a:r>
          </a:p>
          <a:p>
            <a:pPr algn="just"/>
            <a:r>
              <a:rPr lang="ru-RU" sz="1600" dirty="0" smtClean="0"/>
              <a:t>Древесина у ели мягкая, приятного белого или желтоватого цвета. Из неё получается красивая мебель. Также из еловой древесины делают бумагу, музыкальные инструменты.</a:t>
            </a:r>
          </a:p>
          <a:p>
            <a:pPr algn="just"/>
            <a:endParaRPr lang="ru-RU" sz="1600" dirty="0" smtClean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rgbClr val="00B050"/>
                </a:solidFill>
              </a:rPr>
              <a:t>Береза</a:t>
            </a:r>
            <a:endParaRPr lang="ru-RU" sz="6600" dirty="0">
              <a:solidFill>
                <a:srgbClr val="00B05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435101"/>
            <a:ext cx="3456383" cy="3074019"/>
          </a:xfrm>
        </p:spPr>
        <p:txBody>
          <a:bodyPr/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В белом сарафанчике 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С платочками в карманчиках,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С красивыми застежками,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С зелеными сережками.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                            (А. Прокофьев</a:t>
            </a:r>
            <a:r>
              <a:rPr lang="ru-RU" b="1" dirty="0" smtClean="0">
                <a:solidFill>
                  <a:srgbClr val="C00000"/>
                </a:solidFill>
              </a:rPr>
              <a:t>)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36713"/>
            <a:ext cx="3829096" cy="4968552"/>
          </a:xfrm>
          <a:effectLst>
            <a:softEdge rad="127000"/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1"/>
            <a:ext cx="8784976" cy="6771084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  </a:t>
            </a:r>
            <a:r>
              <a:rPr lang="ru-RU" sz="160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Именно </a:t>
            </a:r>
            <a:r>
              <a:rPr lang="ru-RU" sz="1600" b="1" i="1" u="sng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Березу </a:t>
            </a:r>
            <a:r>
              <a:rPr lang="ru-RU" sz="160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считают символом нашей страны. С давних времен об этом дереве слагали песни, стихи:</a:t>
            </a:r>
          </a:p>
          <a:p>
            <a:pPr lvl="5"/>
            <a:r>
              <a:rPr lang="ru-RU" sz="1600" i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Во поли березка стояла,</a:t>
            </a:r>
          </a:p>
          <a:p>
            <a:pPr lvl="5"/>
            <a:r>
              <a:rPr lang="ru-RU" sz="1600" i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Во поле кудрявая стояла.</a:t>
            </a:r>
          </a:p>
          <a:p>
            <a:pPr lvl="7"/>
            <a:r>
              <a:rPr lang="ru-RU" sz="1600" i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***</a:t>
            </a:r>
          </a:p>
          <a:p>
            <a:pPr lvl="5"/>
            <a:r>
              <a:rPr lang="ru-RU" sz="1600" i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Белая береза под мои окном</a:t>
            </a:r>
          </a:p>
          <a:p>
            <a:pPr lvl="5"/>
            <a:r>
              <a:rPr lang="ru-RU" sz="1600" i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Принакрылась снегом, точно серебром,</a:t>
            </a:r>
          </a:p>
          <a:p>
            <a:pPr lvl="5"/>
            <a:r>
              <a:rPr lang="ru-RU" sz="1600" i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На пушистых ветках снежною каймой</a:t>
            </a:r>
          </a:p>
          <a:p>
            <a:pPr lvl="5"/>
            <a:r>
              <a:rPr lang="ru-RU" sz="1600" i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Распустились кисти белой бахромой.</a:t>
            </a:r>
          </a:p>
          <a:p>
            <a:pPr lvl="5"/>
            <a:r>
              <a:rPr lang="ru-RU" sz="1600" i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(С. Есенин)</a:t>
            </a:r>
          </a:p>
          <a:p>
            <a:r>
              <a:rPr lang="ru-RU" sz="160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	Береза не прихотлива , растёт и на сухих песках, и на заболоченных почвах. Её можно встретить и в лесу, и в поле, и в парках. </a:t>
            </a:r>
          </a:p>
          <a:p>
            <a:r>
              <a:rPr lang="ru-RU" sz="160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	Ранней весной, когда на деревьях набухают почки, на березе появляются цветы –малоприметные сережки. Летом они заметно увеличиваются, становятся коричневыми. В каждой созревшей сережке содержится несколько сотен мелких семян. А на расстояния и следующей весной прорастают на подходящих почвах. Вот почему береза одной из первых занимает свободные участки земли.</a:t>
            </a:r>
          </a:p>
          <a:p>
            <a:r>
              <a:rPr lang="ru-RU" sz="160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	Белая кора березы –береста –отражает солнечные лучи и защищает дерево от перегрева. </a:t>
            </a:r>
          </a:p>
          <a:p>
            <a:r>
              <a:rPr lang="ru-RU" sz="160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	С давних времен бересту использовали для изготовления бытовых изделий. Сырьё заготавливали весной. В это время «береста линяет», то есть свободно отделяется от древесины. Сырьё сушили в тени и разглаживали под прессом. Из бересты изготавливали туески, кружки, хлебницы, короба и другие предметы быта. Из внутренней части коры березы –лыка –плели лапти, корзины, баулы.</a:t>
            </a:r>
          </a:p>
          <a:p>
            <a:r>
              <a:rPr lang="ru-RU" sz="160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Когда люди ещё  не умели делать бумагу, на бересте писали. Берестяные грамоты, которым 700 -800 лет, сохранились до наших дней.</a:t>
            </a:r>
          </a:p>
          <a:p>
            <a:r>
              <a:rPr lang="ru-RU" sz="160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Берез и в наши дни приносит пользу. Из неё изготавливают мебель. Березовые почки обладают целебными свойствами, их используют для приготовления лекарств.</a:t>
            </a:r>
            <a:r>
              <a:rPr lang="ru-RU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.</a:t>
            </a:r>
            <a:endParaRPr lang="ru-RU" sz="1600" dirty="0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rgbClr val="00B050"/>
                </a:solidFill>
              </a:rPr>
              <a:t>Ольха</a:t>
            </a:r>
            <a:endParaRPr lang="ru-RU" sz="6600" dirty="0">
              <a:solidFill>
                <a:srgbClr val="00B05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700808"/>
            <a:ext cx="3286002" cy="3218035"/>
          </a:xfrm>
        </p:spPr>
        <p:txBody>
          <a:bodyPr numCol="1">
            <a:norm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Научилась ольха понемножку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Надевать за сережкой сережку,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А когда совсем подросла,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Две сережки тебе поднесла.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И вовсе она не модница,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Да так уж на свете водится: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Каждому хочется подрасти,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Каждому  хочется расцвести.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		(Е.Серова)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124745"/>
            <a:ext cx="3739016" cy="4608512"/>
          </a:xfrm>
          <a:effectLst>
            <a:softEdge rad="127000"/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712968" cy="65864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Ольха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дерево не высокое, с тонким, часто кривым стволом. Кора у него серо-зеленоватая, всегда гладкая, даже у старых деревьев.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Цветет ольха ранней весной, еще до появления листьев на ветках распускаются длинные сережки. По давнему обычаю выходили девушки смотреть, как ольха цветет. С красотой ольхи сравнивали красоту девушки. Расцветает она пышным цветом, как и девушка-красавица. На цветущую ольху пчелы собираются, на красивых девушек парни засматриваются. Пчеловоды старались ко времени цветения ольхи пчел из ульев выпустить, что бы они с клейких листочков собирали себе пищу.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Листья у ольхи сверху матово-зеленые, снизу серо-зеленые. Даже осенью они не изменяют цвет, так и падают на землю зелеными. Опавшие листья ольхи богаты азотом. Этот элемент  необходим для нормального развития растений. Листья ольхи перегнивают достаточно быстро и обогащают почву азотом.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Корни ольхи живут в тесном симбиозе с определенными почвенными бактериями. Для этого они образуют специальные клубеньки, как у бобовых культур. Но в отличие от  бобовых в них поселяются не бактерии, а так называемые лучистые грибы. Они усваивают из воздуха азот и возвращают его в почву. Там, где растет ольха, значительно улучшается почва. Это дерево очень полезно для леса.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Корни у ольхи располагаются на небольшой глубине, и на них часто вырастают плавные побеги. Ольха растет очень быстро и поэтому первой заселяет вырубку, заброшенные пашни. Ольху часто высаживают для укрепления грунта на отвалах или свеженасыпанных почвах.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Древесина у ольхи имеет оранжевый оттенок. Свежий ольховый пень ярко-оранжевого, почти апельсинового цвета.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Ольховая древесина, вымоченная в воде, прочная, не поддается гниению. Издавна на Руси </a:t>
            </a:r>
            <a:r>
              <a:rPr lang="ru-RU" dirty="0"/>
              <a:t> </a:t>
            </a:r>
            <a:r>
              <a:rPr lang="ru-RU" dirty="0" smtClean="0"/>
              <a:t>из неё делали колодезные срубы. И сейчас её используют для строительства подводных сооружений.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641</TotalTime>
  <Words>1551</Words>
  <Application>Microsoft Office PowerPoint</Application>
  <PresentationFormat>Экран (4:3)</PresentationFormat>
  <Paragraphs>158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Дуб</vt:lpstr>
      <vt:lpstr>Презентация PowerPoint</vt:lpstr>
      <vt:lpstr>Ель</vt:lpstr>
      <vt:lpstr>Презентация PowerPoint</vt:lpstr>
      <vt:lpstr>Береза</vt:lpstr>
      <vt:lpstr>Презентация PowerPoint</vt:lpstr>
      <vt:lpstr>Ольха</vt:lpstr>
      <vt:lpstr>Презентация PowerPoint</vt:lpstr>
      <vt:lpstr>Клён</vt:lpstr>
      <vt:lpstr>Презентация PowerPoint</vt:lpstr>
      <vt:lpstr>Осина</vt:lpstr>
      <vt:lpstr>Презентация PowerPoint</vt:lpstr>
      <vt:lpstr>Рябина</vt:lpstr>
      <vt:lpstr>Презентация PowerPoint</vt:lpstr>
      <vt:lpstr>сосна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Деревья нашего Края</dc:title>
  <dc:creator>Олеся</dc:creator>
  <cp:lastModifiedBy>Админ</cp:lastModifiedBy>
  <cp:revision>56</cp:revision>
  <dcterms:created xsi:type="dcterms:W3CDTF">2015-03-16T19:37:17Z</dcterms:created>
  <dcterms:modified xsi:type="dcterms:W3CDTF">2017-04-17T14:47:48Z</dcterms:modified>
</cp:coreProperties>
</file>