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CCFF"/>
    <a:srgbClr val="008000"/>
    <a:srgbClr val="FF33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5DA3-C55D-4548-A5EA-0F12DE6B8E3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5170F-DFEC-4F6C-B44F-E72117820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84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170F-DFEC-4F6C-B44F-E721178202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1285861"/>
            <a:ext cx="71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Экологический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524"/>
          <a:stretch/>
        </p:blipFill>
        <p:spPr>
          <a:xfrm>
            <a:off x="2928927" y="2428868"/>
            <a:ext cx="2857520" cy="1384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00373"/>
            <a:ext cx="9144000" cy="38576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428605"/>
            <a:ext cx="8501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3CB1"/>
                </a:solidFill>
              </a:rPr>
              <a:t>Муниципальное бюджетное дошкольное образовательное учреждение  </a:t>
            </a:r>
          </a:p>
          <a:p>
            <a:pPr algn="ctr"/>
            <a:r>
              <a:rPr lang="ru-RU" b="1" dirty="0" smtClean="0">
                <a:solidFill>
                  <a:srgbClr val="023CB1"/>
                </a:solidFill>
              </a:rPr>
              <a:t>Центр развития ребенка  детский сад №5</a:t>
            </a:r>
          </a:p>
          <a:p>
            <a:pPr algn="ctr"/>
            <a:r>
              <a:rPr lang="ru-RU" b="1" dirty="0" smtClean="0">
                <a:solidFill>
                  <a:srgbClr val="023CB1"/>
                </a:solidFill>
              </a:rPr>
              <a:t>Структурное подразделение Бондаренко, 25</a:t>
            </a:r>
            <a:endParaRPr lang="ru-RU" b="1" dirty="0">
              <a:solidFill>
                <a:srgbClr val="023CB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572008"/>
            <a:ext cx="6732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3CB1"/>
                </a:solidFill>
              </a:rPr>
              <a:t>Подготовили и провели: </a:t>
            </a:r>
          </a:p>
          <a:p>
            <a:pPr algn="ctr"/>
            <a:r>
              <a:rPr lang="ru-RU" b="1" dirty="0" smtClean="0">
                <a:solidFill>
                  <a:srgbClr val="023CB1"/>
                </a:solidFill>
              </a:rPr>
              <a:t>                               воспитатель высшей категории Бочарова О.В. воспитатель Балабанова К.Ю.</a:t>
            </a:r>
          </a:p>
          <a:p>
            <a:pPr algn="ctr"/>
            <a:r>
              <a:rPr lang="ru-RU" b="1" smtClean="0">
                <a:solidFill>
                  <a:srgbClr val="023CB1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023CB1"/>
                </a:solidFill>
              </a:rPr>
              <a:t>воспитатель первой категории Харитонова А.В.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12" y="621508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Тула 2017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7713" y="0"/>
            <a:ext cx="9171713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096301" cy="95565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«Юный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эколог»</a:t>
            </a:r>
            <a:endParaRPr lang="ru-RU" sz="3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1563591" cy="1382402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0" y="4101742"/>
            <a:ext cx="2180949" cy="22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375879"/>
            <a:ext cx="2340115" cy="212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143116"/>
            <a:ext cx="2265710" cy="219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714356"/>
            <a:ext cx="73228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После подвижной игры ведущий объявил о начале конкурса «Юный эколог». Конкурс проводился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помощью интерактивной доски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Выполняя задание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конкурса,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представители команд должны были показать не только знания живой природы, но и владение средствами ИКТ. Победила команда «Радуга».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9" y="2106587"/>
            <a:ext cx="2774681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1. Дерево/ плод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Желуди растут на... (дубе).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Яблоки растут на... (яблоне).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Шишки растут на... (ели и сосне).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Гроздья рябины растут на... (рябине).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Орехи растут на... (орешнике).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517636"/>
            <a:ext cx="2536654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2. Дерево/лист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Береза – березовый лист.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Клен – кленовый лист.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Тополь – тополиный лист.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Елка – еловые иголки.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Дуб – дубовый лист</a:t>
            </a:r>
            <a:r>
              <a:rPr lang="ru-RU" sz="12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3339" y="2011987"/>
            <a:ext cx="2322681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3. Животное/дом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Медведь живет в (берлоге).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Мышка живет в (норе).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Бека живет в (дупле).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Бобер живет в (хатке).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Пчела живет в (улье).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652"/>
            <a:ext cx="9143998" cy="68563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Эстафета «Красивая клумба»</a:t>
            </a:r>
            <a:endParaRPr lang="ru-RU" sz="36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142852"/>
            <a:ext cx="1714512" cy="1318462"/>
          </a:xfrm>
          <a:prstGeom prst="rect">
            <a:avLst/>
          </a:prstGeom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3523788" cy="233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581128"/>
            <a:ext cx="1820986" cy="182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139344"/>
            <a:ext cx="1944216" cy="177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831885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 Наступила очередь последнего конкурса, который проходил в виде эстафеты.  У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первого игрока в руках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находилось ведро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водой. Он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обегал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таз,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возвращался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 команде 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передавал ведро следующему игроку.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Последний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игрок выливал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воду в таз,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возвращался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 команде 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поднимал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руку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Задача команд состояла в том, что бы справиться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заданием быстрее и не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разлить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воду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Все команды проявили себя как сплоченный коллектив, умеющий работать быстро и слаженно,  но команда «Мишутки» оказалась немного быстрее.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5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762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66" y="53752"/>
            <a:ext cx="8229600" cy="8749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«Защити природу»</a:t>
            </a:r>
            <a:endParaRPr lang="ru-RU" sz="36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4357694"/>
            <a:ext cx="3674688" cy="2204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В заключении ребятам была предложена для просмотра презентация «Защити природу». В которой ведущий призывал беречь, уважать и защищать природу родного края. Ценить красоту, которая находится вокруг нас. Видеть её в проплывающих по небу облаках, в цветении яблони, в распускающимся одуванчике. И не забывать, что именно  мы – люди ответственны за все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несчастья,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происходящие в природе и в наших силах сберечь и сохранить эту природу для будущих поколений.</a:t>
            </a:r>
          </a:p>
          <a:p>
            <a:pPr marL="285750" indent="-285750"/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Любовь к родной природе – один из важнейших признаков любви к своей стране…»  </a:t>
            </a:r>
            <a:r>
              <a:rPr lang="ru-RU" sz="1600" dirty="0"/>
              <a:t>К.Г. Паустовский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 </a:t>
            </a:r>
            <a:r>
              <a:rPr lang="ru-RU" sz="1600" dirty="0" smtClean="0"/>
              <a:t>«Любить природу – значит любить Родину».  </a:t>
            </a:r>
            <a:r>
              <a:rPr lang="ru-RU" sz="1600" dirty="0"/>
              <a:t>М.М Пришвин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«Если человек любит и знает природу, он никогда не навредит ей, а преумножит её богатства».  </a:t>
            </a:r>
            <a:r>
              <a:rPr lang="ru-RU" sz="1600" dirty="0"/>
              <a:t>Альфред Брем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4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7" b="26293"/>
          <a:stretch/>
        </p:blipFill>
        <p:spPr>
          <a:xfrm>
            <a:off x="1" y="6751"/>
            <a:ext cx="9143999" cy="6857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2962">
            <a:off x="2871678" y="81914"/>
            <a:ext cx="3067408" cy="2057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135729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 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857760"/>
            <a:ext cx="1669342" cy="174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07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929198"/>
            <a:ext cx="2433065" cy="161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2214554"/>
            <a:ext cx="80724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подведены итоги. Ведущий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объявил, что в сегодняшней игре «Экологический КВН» победила дружба! Все команды получили в подарок настольные экологические игры.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результате проведения игры КВН ребята получили огромное удовольствие, показали свои теоретические и практические знания в области экологии, проявили свои творческие способности, получили новые знания об окружающем мире, проявили себя как сплоченный коллектив,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показали,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умеют работать в команде и готовы радоваться успехам друг друга.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5000636"/>
            <a:ext cx="1366459" cy="15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3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-dlya-prezentacii-vesna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71514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       </a:t>
            </a:r>
            <a:r>
              <a:rPr lang="ru-RU" sz="1600" b="1" dirty="0" smtClean="0">
                <a:solidFill>
                  <a:srgbClr val="FF0000"/>
                </a:solidFill>
              </a:rPr>
              <a:t>Цель:</a:t>
            </a:r>
            <a:r>
              <a:rPr lang="ru-RU" sz="1600" b="1" dirty="0" smtClean="0"/>
              <a:t> </a:t>
            </a:r>
            <a:r>
              <a:rPr lang="ru-RU" sz="1600" dirty="0" smtClean="0"/>
              <a:t>Обобщение представлений детей о значении природы в жизни человека.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</a:t>
            </a:r>
            <a:r>
              <a:rPr lang="ru-RU" sz="1600" b="1" dirty="0" smtClean="0">
                <a:solidFill>
                  <a:srgbClr val="FF0000"/>
                </a:solidFill>
              </a:rPr>
              <a:t>Образовательные области: </a:t>
            </a:r>
            <a:r>
              <a:rPr lang="ru-RU" sz="1600" dirty="0" smtClean="0"/>
              <a:t>«Социально-коммуникативная», «Познавательно-исследовательская», «Безопасность», «Художественно-эстетическая».</a:t>
            </a:r>
            <a:br>
              <a:rPr lang="ru-RU" sz="1600" dirty="0" smtClean="0"/>
            </a:br>
            <a:r>
              <a:rPr lang="ru-RU" sz="1600" dirty="0" smtClean="0"/>
              <a:t>       </a:t>
            </a:r>
            <a:r>
              <a:rPr lang="ru-RU" sz="1600" b="1" dirty="0" smtClean="0">
                <a:solidFill>
                  <a:srgbClr val="FF3300"/>
                </a:solidFill>
              </a:rPr>
              <a:t>Социально-коммуникативная:</a:t>
            </a:r>
            <a:r>
              <a:rPr lang="ru-RU" sz="1600" b="1" dirty="0" smtClean="0"/>
              <a:t> </a:t>
            </a:r>
            <a:r>
              <a:rPr lang="ru-RU" sz="1600" dirty="0" smtClean="0"/>
              <a:t>Формирование бережного отношения дошкольников ко всему живому. Активизировать речевую деятельность, обогащать словарный запас.</a:t>
            </a:r>
            <a:br>
              <a:rPr lang="ru-RU" sz="1600" dirty="0" smtClean="0"/>
            </a:br>
            <a:r>
              <a:rPr lang="ru-RU" sz="1600" dirty="0" smtClean="0"/>
              <a:t>       </a:t>
            </a:r>
            <a:r>
              <a:rPr lang="ru-RU" sz="1600" b="1" dirty="0" smtClean="0">
                <a:solidFill>
                  <a:srgbClr val="FF3300"/>
                </a:solidFill>
              </a:rPr>
              <a:t>Безопасность:</a:t>
            </a:r>
            <a:r>
              <a:rPr lang="ru-RU" sz="1600" b="1" dirty="0" smtClean="0"/>
              <a:t> </a:t>
            </a:r>
            <a:r>
              <a:rPr lang="ru-RU" sz="1600" dirty="0" smtClean="0"/>
              <a:t>Воспитывать экологическую культуру, закрепить правила поведения в природе. Развивать творческое воображение, внимание, смекалку, речь, умение.</a:t>
            </a:r>
            <a:br>
              <a:rPr lang="ru-RU" sz="1600" dirty="0" smtClean="0"/>
            </a:br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FF3300"/>
                </a:solidFill>
              </a:rPr>
              <a:t>Познавательно-исследовательская:</a:t>
            </a:r>
            <a:r>
              <a:rPr lang="ru-RU" sz="1600" b="1" dirty="0" smtClean="0"/>
              <a:t> </a:t>
            </a:r>
            <a:r>
              <a:rPr lang="ru-RU" sz="1600" dirty="0" smtClean="0"/>
              <a:t>Расширение представление детей о разнообразии окружающего мира. Систематизировать и углублять представление о живой и неживой природе.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FF3300"/>
                </a:solidFill>
              </a:rPr>
              <a:t>Материал:</a:t>
            </a:r>
            <a:r>
              <a:rPr lang="ru-RU" sz="1600" b="1" dirty="0" smtClean="0"/>
              <a:t> </a:t>
            </a:r>
            <a:r>
              <a:rPr lang="ru-RU" sz="1600" dirty="0" smtClean="0"/>
              <a:t>Интерактивная доска, презентация «Береги природу!», эмблемы для участников команд,  разрезные картинки с изображением экологических правил, мяч, тазы и ведра для эстафеты, коробка с заданиями.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FF3300"/>
                </a:solidFill>
              </a:rPr>
              <a:t>Предварительная работа: </a:t>
            </a:r>
            <a:r>
              <a:rPr lang="ru-RU" sz="1600" dirty="0" smtClean="0"/>
              <a:t>Проведение занятий, беседы на экологические темы, дидактические игры, опыты, наблюдения за изменениями в природе в течение весеннего периода. Чтение художественной и познавательной литературы, разучивание стихотворений и песен по теме. Помощь родителей в подготовке атрибутов к игре, спонсорская помощь в покупке поощрительных призов. Выбор капитана, разучивание девиза.</a:t>
            </a:r>
            <a:br>
              <a:rPr lang="ru-RU" sz="1600" dirty="0" smtClean="0"/>
            </a:br>
            <a:r>
              <a:rPr lang="ru-RU" sz="1600" dirty="0" smtClean="0"/>
              <a:t>     </a:t>
            </a:r>
            <a:r>
              <a:rPr lang="ru-RU" sz="1600" b="1" dirty="0" smtClean="0">
                <a:solidFill>
                  <a:srgbClr val="FF3300"/>
                </a:solidFill>
              </a:rPr>
              <a:t>Участники:</a:t>
            </a:r>
            <a:r>
              <a:rPr lang="ru-RU" sz="1600" dirty="0" smtClean="0"/>
              <a:t> дети старших групп, воспитатели, родители.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714481" y="270080"/>
            <a:ext cx="557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Приветствие</a:t>
            </a:r>
            <a:endParaRPr lang="ru-RU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082" y="122600"/>
            <a:ext cx="2412932" cy="962156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000240"/>
            <a:ext cx="1714512" cy="123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2000240"/>
            <a:ext cx="1857388" cy="122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429132"/>
            <a:ext cx="2143140" cy="141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14612" y="5786454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команда: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«Радуга».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«Мы, как радуги цвета, неразлучны никогда!»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000108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Ведущий представил команды зрителям. Команды поприветствовали  друг друга, объявили  названия своих команд и девизы.  Названия команд соответствовали названию групп, которые посещают ребята.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35756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команда: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Мишутки».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Девиз: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«Все за одного, один за всех, тогда в команде будет успех!»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328612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команда: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«Цветик-семицветик».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Девиз: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«Светить всегда, светить везде – вот лозунг мой и солнца».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 команд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796" y="1"/>
            <a:ext cx="1631864" cy="1571612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929198"/>
            <a:ext cx="2500331" cy="166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071678"/>
            <a:ext cx="2519383" cy="154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786322"/>
            <a:ext cx="2810807" cy="168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72198" y="2071678"/>
            <a:ext cx="20717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Видел я вчера у елки: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дорожке шли иголки!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меня не проведешь!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Понял я , что это … 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ёж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весной и летом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видели одетым,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осенью с бедняжки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Сорвали все рубашки .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синем небе,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 речке,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Белые плывут овечки.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Держат путь издалека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зовут их? …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071678"/>
            <a:ext cx="22145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Страж четвероногий -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доме, на пороге.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Говорить он не умеет,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нет его вернее.  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Белоствольные красавицы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встали у дорожки,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Книзу веточки спускаются,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веточках сережки. 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Березки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небесам оравою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Бегут мешки дырявые,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бывает – иногда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мешков течёт вода.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Спрячемся получше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дырявой …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Тучи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3857629"/>
            <a:ext cx="18573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мохнатенькая,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 усатенькая,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Днем спит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сказки говорит,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ночью бродит,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охоту ходит.  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со всех сторон открыт,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резною крышей крыт.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Заходи в зелёный дом,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Чудеса увидишь в нём.</a:t>
            </a: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весь мир обогреваешь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усталости не знаешь,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Улыбаешься в оконце,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зовут тебя все …</a:t>
            </a:r>
            <a:r>
              <a:rPr lang="ru-RU" sz="1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02" y="928670"/>
            <a:ext cx="814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После приветствия команд, ведущий объявил о начале первого конкурса «Разминка».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Командам по очереди были предложены загадки на экологическую тему. Все команды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показали хорошие  результаты и активность. Побелила в этом конкурсе команда «Радуга».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-99392"/>
            <a:ext cx="9144000" cy="69573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729403" cy="57154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  пауза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929198"/>
            <a:ext cx="3571900" cy="156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500042"/>
            <a:ext cx="1571636" cy="1606687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0" y="2500306"/>
            <a:ext cx="35719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– природу  береги,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детских лет её люби.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её не загрязняй,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чем можешь, помогай!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нам дышалось лучше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лес оберегать.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не жить посреди свалки,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мусор убирать!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не было так скучно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 песни распевать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Экологией займусь 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Стану землю охранять.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78579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Затем наступил момент музыкальной паузы, где представители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проявили музыкальные способности и посредством русских - народных  частушек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призывали беречь и охранять природу родного края.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7161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Экологию мы знаем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неё сейчас споём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мы землю засоряем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как правильно живём.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Мы пошли рыбачить с дедом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прудочек как - то раз.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удочку поймали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–то порченый башмак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взрослые и дети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болели никогда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нам беречь природу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Поле, реки, и леса!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«Занимательные вопросы»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500066" cy="1058962"/>
          </a:xfrm>
          <a:prstGeom prst="rect">
            <a:avLst/>
          </a:prstGeom>
        </p:spPr>
      </p:pic>
      <p:pic>
        <p:nvPicPr>
          <p:cNvPr id="6" name="Рисунок 5" descr="DSC_002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2071702" cy="267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214554"/>
            <a:ext cx="2336980" cy="22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57554" y="4786322"/>
            <a:ext cx="1714512" cy="1847533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Далее ведущий  объявил о начале конкурса «Занимательные вопросы».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держал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руках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«портфель»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вопросами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предлагал п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редставителю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каждой команды подойти и достать карточку с вопросом.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затруднения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ответить на вопрос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участнику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помогала его команда.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Побелила в этом конкурсе команда «Цветик-семицветик».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00662" y="4929198"/>
            <a:ext cx="3643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для команды «Цветик-семицветик»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Кого называют санитаром леса?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медведь зимой спит?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857364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для команды  «Радуга».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1.Что такое «Живая  и неживая природа?». Приведите примеры.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Назвать 4 времени года.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143248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для команды «Мишутки»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2.Что такое «Красная книга»?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называют царем зверей?</a:t>
            </a:r>
          </a:p>
        </p:txBody>
      </p:sp>
    </p:spTree>
    <p:extLst>
      <p:ext uri="{BB962C8B-B14F-4D97-AF65-F5344CB8AC3E}">
        <p14:creationId xmlns:p14="http://schemas.microsoft.com/office/powerpoint/2010/main" xmlns="" val="11779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fon-dlya-prezentacii-vesn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159" y="0"/>
            <a:ext cx="9119681" cy="6858000"/>
          </a:xfrm>
          <a:prstGeom prst="rect">
            <a:avLst/>
          </a:prstGeom>
        </p:spPr>
      </p:pic>
      <p:pic>
        <p:nvPicPr>
          <p:cNvPr id="27650" name="Picture 2" descr="G:\КВН\фото квн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898873" cy="228601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0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Физкультминутка «Зарядка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на свежем воздухе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58" y="1785926"/>
            <a:ext cx="407196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поляне дуб зелёный,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Потянулся к небу кроной. (Потягивания — руки вверх.)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ветках среди леса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Щедро жёлуди развесил. (Потягивания — руки в стороны.)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внизу грибы растут,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так много нынче тут!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ленись и не стесняйся,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грибами наклоняйся! (Наклоны вперёд.)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лягушка поскакала,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воды ей, видно, мало.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квакушка бодро скачет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 к пруду, не иначе. (Прыжки на месте.)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мы пройдём немного.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Поднимаем выше ногу! (Ходьба на месте.)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Походили, порезвились,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травку опустились!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14298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Затем наступила очередь физкультминутки, участие в которой принимали и команды и болельщики.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57229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капитанов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285728"/>
            <a:ext cx="1714512" cy="1275168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786058"/>
            <a:ext cx="3929090" cy="317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1428736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Наступил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важный и ответственный момент – «Конкурс капитанов». Капитану каждой команды предлагалась разрезная карточка с изображением правила поведения в природе. Ребята складывали картинку и объясняли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значение знака, изображенного на ней.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Побелила в этом конкурсе команда «Мишутки».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786058"/>
            <a:ext cx="1750114" cy="1492618"/>
          </a:xfrm>
          <a:prstGeom prst="rect">
            <a:avLst/>
          </a:prstGeom>
        </p:spPr>
      </p:pic>
      <p:pic>
        <p:nvPicPr>
          <p:cNvPr id="8" name="Рисунок 7" descr="3333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643446"/>
            <a:ext cx="1930302" cy="1597528"/>
          </a:xfrm>
          <a:prstGeom prst="rect">
            <a:avLst/>
          </a:prstGeom>
        </p:spPr>
      </p:pic>
      <p:pic>
        <p:nvPicPr>
          <p:cNvPr id="9" name="Рисунок 8" descr="222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2714620"/>
            <a:ext cx="1157124" cy="1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305" y="548680"/>
            <a:ext cx="6624737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игра </a:t>
            </a:r>
            <a:b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«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Земля, вода, огонь, воздух»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56" y="4017366"/>
            <a:ext cx="2932606" cy="143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9382" y="4799362"/>
            <a:ext cx="2518390" cy="16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6629" y="4084619"/>
            <a:ext cx="2439827" cy="146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789fceed19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648"/>
            <a:ext cx="1368152" cy="1480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500174"/>
            <a:ext cx="8462175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Наступил момент конкурса, который проходил в виде подвижной игры. Играющие стояли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кругу,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середине - ведущий. Он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бросал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мяч кому-нибудь из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ребят,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произнося при этом одно из четырех слов: «земля», «вода», «воздух», «огонь».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Если 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водящий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говорил слово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«земля!», тот, кто поймал мяч, должен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был быстро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назвать того, кто обитает в этой среде; на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слове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«вода!»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- названием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рыб; на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слове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«воздух!» - названием птиц. При слове «огонь!» все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игроки несколько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раз быстро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поворачивались кругом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взмахивая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руками. Затем мяч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возвращался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водящему. Ребенок, который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ошибался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выбывал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из игры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 В этом конкурсе побелила команда «Цветик-семицветик».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9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1250</Words>
  <Application>Microsoft Office PowerPoint</Application>
  <PresentationFormat>Экран (4:3)</PresentationFormat>
  <Paragraphs>167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    Цель: Обобщение представлений детей о значении природы в жизни человека.         Образовательные области: «Социально-коммуникативная», «Познавательно-исследовательская», «Безопасность», «Художественно-эстетическая».        Социально-коммуникативная: Формирование бережного отношения дошкольников ко всему живому. Активизировать речевую деятельность, обогащать словарный запас.        Безопасность: Воспитывать экологическую культуру, закрепить правила поведения в природе. Развивать творческое воображение, внимание, смекалку, речь, умение.       Познавательно-исследовательская: Расширение представление детей о разнообразии окружающего мира. Систематизировать и углублять представление о живой и неживой природе.        Материал: Интерактивная доска, презентация «Береги природу!», эмблемы для участников команд,  разрезные картинки с изображением экологических правил, мяч, тазы и ведра для эстафеты, коробка с заданиями.        Предварительная работа: Проведение занятий, беседы на экологические темы, дидактические игры, опыты, наблюдения за изменениями в природе в течение весеннего периода. Чтение художественной и познавательной литературы, разучивание стихотворений и песен по теме. Помощь родителей в подготовке атрибутов к игре, спонсорская помощь в покупке поощрительных призов. Выбор капитана, разучивание девиза.      Участники: дети старших групп, воспитатели, родители. </vt:lpstr>
      <vt:lpstr>Слайд 3</vt:lpstr>
      <vt:lpstr>Разминка команд</vt:lpstr>
      <vt:lpstr>   Музыкальная   пауза</vt:lpstr>
      <vt:lpstr>«Занимательные вопросы»</vt:lpstr>
      <vt:lpstr>Слайд 7</vt:lpstr>
      <vt:lpstr>Конкурс капитанов</vt:lpstr>
      <vt:lpstr>Подвижная игра  «Земля, вода, огонь, воздух» </vt:lpstr>
      <vt:lpstr>«Юный эколог»</vt:lpstr>
      <vt:lpstr>Эстафета «Красивая клумба»</vt:lpstr>
      <vt:lpstr>Презентация «Защити природу»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Win7</cp:lastModifiedBy>
  <cp:revision>49</cp:revision>
  <dcterms:created xsi:type="dcterms:W3CDTF">2017-04-21T14:15:43Z</dcterms:created>
  <dcterms:modified xsi:type="dcterms:W3CDTF">2017-06-08T12:47:15Z</dcterms:modified>
</cp:coreProperties>
</file>